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MP4" ContentType="video/mp4"/>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1" r:id="rId1"/>
    <p:sldMasterId id="2147484042" r:id="rId2"/>
  </p:sldMasterIdLst>
  <p:sldIdLst>
    <p:sldId id="256" r:id="rId3"/>
    <p:sldId id="257" r:id="rId4"/>
    <p:sldId id="261" r:id="rId5"/>
    <p:sldId id="258" r:id="rId6"/>
    <p:sldId id="260" r:id="rId7"/>
    <p:sldId id="262" r:id="rId8"/>
    <p:sldId id="267" r:id="rId9"/>
    <p:sldId id="269" r:id="rId10"/>
    <p:sldId id="264" r:id="rId11"/>
    <p:sldId id="266" r:id="rId12"/>
    <p:sldId id="263" r:id="rId13"/>
    <p:sldId id="268" r:id="rId14"/>
    <p:sldId id="265" r:id="rId15"/>
    <p:sldId id="270" r:id="rId16"/>
    <p:sldId id="274" r:id="rId17"/>
    <p:sldId id="259" r:id="rId18"/>
    <p:sldId id="271" r:id="rId19"/>
    <p:sldId id="272" r:id="rId20"/>
    <p:sldId id="273" r:id="rId21"/>
    <p:sldId id="275"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Default Section" id="{2E1E5FB5-563F-4CC8-8ACF-284FB4F2976C}">
          <p14:sldIdLst>
            <p14:sldId id="256"/>
            <p14:sldId id="257"/>
            <p14:sldId id="261"/>
            <p14:sldId id="258"/>
            <p14:sldId id="260"/>
            <p14:sldId id="262"/>
            <p14:sldId id="267"/>
            <p14:sldId id="269"/>
            <p14:sldId id="264"/>
            <p14:sldId id="266"/>
            <p14:sldId id="263"/>
            <p14:sldId id="268"/>
            <p14:sldId id="265"/>
            <p14:sldId id="270"/>
            <p14:sldId id="274"/>
            <p14:sldId id="259"/>
            <p14:sldId id="271"/>
            <p14:sldId id="272"/>
            <p14:sldId id="273"/>
            <p14:sldId id="275"/>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4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autoAdjust="0"/>
    <p:restoredTop sz="94660"/>
  </p:normalViewPr>
  <p:slideViewPr>
    <p:cSldViewPr snapToGrid="0">
      <p:cViewPr>
        <p:scale>
          <a:sx n="100" d="100"/>
          <a:sy n="100" d="100"/>
        </p:scale>
        <p:origin x="378" y="426"/>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ectangle 15"/>
          <p:cNvSpPr/>
          <p:nvPr/>
        </p:nvSpPr>
        <p:spPr>
          <a:xfrm>
            <a:off x="1" y="0"/>
            <a:ext cx="12192000" cy="6858000"/>
          </a:xfrm>
          <a:prstGeom prst="rect">
            <a:avLst/>
          </a:prstGeom>
          <a:blipFill dpi="0" rotWithShape="1">
            <a:blip r:embed="rId2">
              <a:alphaModFix amt="45000"/>
              <a:duotone>
                <a:schemeClr val="accent2">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tx1"/>
          </a:solidFill>
          <a:ln w="6350" cap="flat" cmpd="sng" algn="ctr">
            <a:solidFill>
              <a:schemeClr val="tx1">
                <a:lumMod val="65000"/>
                <a:lumOff val="35000"/>
              </a:schemeClr>
            </a:solidFill>
            <a:prstDash val="solid"/>
          </a:ln>
          <a:effectLst>
            <a:outerShdw blurRad="63500" algn="ctr" rotWithShape="0">
              <a:prstClr val="black">
                <a:alpha val="40000"/>
              </a:prstClr>
            </a:outerShdw>
            <a:softEdge rad="0"/>
          </a:effectLst>
        </p:spPr>
      </p:sp>
      <p:sp>
        <p:nvSpPr>
          <p:cNvPr id="11" name="Rectangle 10"/>
          <p:cNvSpPr/>
          <p:nvPr/>
        </p:nvSpPr>
        <p:spPr>
          <a:xfrm>
            <a:off x="1447801" y="1411615"/>
            <a:ext cx="9296400" cy="4034770"/>
          </a:xfrm>
          <a:prstGeom prst="rect">
            <a:avLst/>
          </a:prstGeom>
          <a:solidFill>
            <a:schemeClr val="bg2"/>
          </a:solidFill>
          <a:ln w="9525" cap="sq" cmpd="sng" algn="ctr">
            <a:no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solidFill>
                <a:effectLst>
                  <a:outerShdw blurRad="38100" dist="12700" dir="2700000" algn="tl" rotWithShape="0">
                    <a:prstClr val="black">
                      <a:alpha val="40000"/>
                    </a:prstClr>
                  </a:out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2"/>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rgbClr val="FFFFFF"/>
                </a:solidFill>
                <a:latin typeface="+mn-lt"/>
              </a:defRPr>
            </a:lvl1pPr>
          </a:lstStyle>
          <a:p>
            <a:fld id="{F1EC1CBC-79E3-4491-A1A7-421308F81B32}" type="datetimeFigureOut">
              <a:rPr lang="en-US" smtClean="0"/>
              <a:pPr/>
              <a:t>3/13/2017</a:t>
            </a:fld>
            <a:endParaRPr lang="en-US"/>
          </a:p>
        </p:txBody>
      </p:sp>
      <p:sp>
        <p:nvSpPr>
          <p:cNvPr id="21" name="Footer Placeholder 20"/>
          <p:cNvSpPr>
            <a:spLocks noGrp="1"/>
          </p:cNvSpPr>
          <p:nvPr>
            <p:ph type="ftr" sz="quarter" idx="11"/>
          </p:nvPr>
        </p:nvSpPr>
        <p:spPr>
          <a:xfrm>
            <a:off x="1453896" y="5212080"/>
            <a:ext cx="5905500" cy="228600"/>
          </a:xfrm>
        </p:spPr>
        <p:txBody>
          <a:bodyPr/>
          <a:lstStyle>
            <a:lvl1pPr algn="l">
              <a:defRPr>
                <a:solidFill>
                  <a:schemeClr val="tx2"/>
                </a:solidFill>
              </a:defRPr>
            </a:lvl1pPr>
          </a:lstStyle>
          <a:p>
            <a:endParaRPr lang="en-US"/>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2"/>
                </a:solidFill>
              </a:defRPr>
            </a:lvl1p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3395208270"/>
      </p:ext>
    </p:extLst>
  </p:cSld>
  <p:clrMapOvr>
    <a:masterClrMapping/>
  </p:clrMapOvr>
  <p:extLst>
    <p:ext uri="{DCECCB84-F9BA-43D5-87BE-67443E8EF086}">
      <p15:sldGuideLst xmlns:p15="http://schemas.microsoft.com/office/powerpoint/2012/main" xmlns=""/>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solidFill>
                  <a:schemeClr val="tx2"/>
                </a:solidFill>
              </a:defRPr>
            </a:lvl1pPr>
          </a:lstStyle>
          <a:p>
            <a:fld id="{F1EC1CBC-79E3-4491-A1A7-421308F81B32}" type="datetimeFigureOut">
              <a:rPr lang="en-US" smtClean="0"/>
              <a:pPr/>
              <a:t>3/13/2017</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1407940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solidFill>
                  <a:schemeClr val="tx2"/>
                </a:solidFill>
              </a:defRPr>
            </a:lvl1pPr>
          </a:lstStyle>
          <a:p>
            <a:fld id="{F1EC1CBC-79E3-4491-A1A7-421308F81B32}" type="datetimeFigureOut">
              <a:rPr lang="en-US" smtClean="0"/>
              <a:pPr/>
              <a:t>3/13/2017</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31215797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1EC1CBC-79E3-4491-A1A7-421308F81B32}" type="datetimeFigureOut">
              <a:rPr lang="en-US" smtClean="0"/>
              <a:pPr/>
              <a:t>3/13/2017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785782768"/>
      </p:ext>
    </p:extLst>
  </p:cSld>
  <p:clrMapOvr>
    <a:masterClrMapping/>
  </p:clrMapOvr>
  <p:extLst>
    <p:ext uri="{DCECCB84-F9BA-43D5-87BE-67443E8EF086}">
      <p15:sldGuideLst xmlns:p15="http://schemas.microsoft.com/office/powerpoint/2012/main" xmlns=""/>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1EC1CBC-79E3-4491-A1A7-421308F81B32}" type="datetimeFigureOut">
              <a:rPr lang="en-US" smtClean="0"/>
              <a:pPr/>
              <a:t>3/13/2017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7307611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1EC1CBC-79E3-4491-A1A7-421308F81B32}" type="datetimeFigureOut">
              <a:rPr lang="en-US" smtClean="0"/>
              <a:pPr/>
              <a:t>3/13/2017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9242445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7"/>
          <p:cNvSpPr>
            <a:spLocks noGrp="1"/>
          </p:cNvSpPr>
          <p:nvPr>
            <p:ph type="dt" sz="half" idx="10"/>
          </p:nvPr>
        </p:nvSpPr>
        <p:spPr/>
        <p:txBody>
          <a:bodyPr/>
          <a:lstStyle/>
          <a:p>
            <a:fld id="{F1EC1CBC-79E3-4491-A1A7-421308F81B32}" type="datetimeFigureOut">
              <a:rPr lang="en-US" smtClean="0"/>
              <a:pPr/>
              <a:t>3/13/2017</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2267528527"/>
      </p:ext>
    </p:extLst>
  </p:cSld>
  <p:clrMapOvr>
    <a:masterClrMapping/>
  </p:clrMapOvr>
  <p:extLst>
    <p:ext uri="{DCECCB84-F9BA-43D5-87BE-67443E8EF086}">
      <p15:sldGuideLst xmlns:p15="http://schemas.microsoft.com/office/powerpoint/2012/main" xmlns=""/>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Date Placeholder 1"/>
          <p:cNvSpPr>
            <a:spLocks noGrp="1"/>
          </p:cNvSpPr>
          <p:nvPr>
            <p:ph type="dt" sz="half" idx="10"/>
          </p:nvPr>
        </p:nvSpPr>
        <p:spPr/>
        <p:txBody>
          <a:bodyPr/>
          <a:lstStyle/>
          <a:p>
            <a:fld id="{F1EC1CBC-79E3-4491-A1A7-421308F81B32}" type="datetimeFigureOut">
              <a:rPr lang="en-US" smtClean="0"/>
              <a:pPr/>
              <a:t>3/13/2017</a:t>
            </a:fld>
            <a:endParaRPr lang="en-US"/>
          </a:p>
        </p:txBody>
      </p:sp>
      <p:sp>
        <p:nvSpPr>
          <p:cNvPr id="11" name="Footer Placeholder 10"/>
          <p:cNvSpPr>
            <a:spLocks noGrp="1"/>
          </p:cNvSpPr>
          <p:nvPr>
            <p:ph type="ftr" sz="quarter" idx="11"/>
          </p:nvPr>
        </p:nvSpPr>
        <p:spPr/>
        <p:txBody>
          <a:bodyPr/>
          <a:lstStyle/>
          <a:p>
            <a:endParaRPr lang="en-US"/>
          </a:p>
        </p:txBody>
      </p:sp>
      <p:sp>
        <p:nvSpPr>
          <p:cNvPr id="12" name="Slide Number Placeholder 11"/>
          <p:cNvSpPr>
            <a:spLocks noGrp="1"/>
          </p:cNvSpPr>
          <p:nvPr>
            <p:ph type="sldNum" sz="quarter" idx="12"/>
          </p:nvPr>
        </p:nvSpPr>
        <p:spPr/>
        <p:txBody>
          <a:body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472043781"/>
      </p:ext>
    </p:extLst>
  </p:cSld>
  <p:clrMapOvr>
    <a:masterClrMapping/>
  </p:clrMapOvr>
  <p:extLst>
    <p:ext uri="{DCECCB84-F9BA-43D5-87BE-67443E8EF086}">
      <p15:sldGuideLst xmlns:p15="http://schemas.microsoft.com/office/powerpoint/2012/main" xmlns=""/>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2" name="Date Placeholder 1"/>
          <p:cNvSpPr>
            <a:spLocks noGrp="1"/>
          </p:cNvSpPr>
          <p:nvPr>
            <p:ph type="dt" sz="half" idx="10"/>
          </p:nvPr>
        </p:nvSpPr>
        <p:spPr/>
        <p:txBody>
          <a:bodyPr/>
          <a:lstStyle/>
          <a:p>
            <a:fld id="{F1EC1CBC-79E3-4491-A1A7-421308F81B32}" type="datetimeFigureOut">
              <a:rPr lang="en-US" smtClean="0"/>
              <a:pPr/>
              <a:t>3/13/2017</a:t>
            </a:fld>
            <a:endParaRPr lang="en-US"/>
          </a:p>
        </p:txBody>
      </p:sp>
      <p:sp>
        <p:nvSpPr>
          <p:cNvPr id="7" name="Footer Placeholder 6"/>
          <p:cNvSpPr>
            <a:spLocks noGrp="1"/>
          </p:cNvSpPr>
          <p:nvPr>
            <p:ph type="ftr" sz="quarter" idx="11"/>
          </p:nvPr>
        </p:nvSpPr>
        <p:spPr/>
        <p:txBody>
          <a:bodyPr/>
          <a:lstStyle/>
          <a:p>
            <a:endParaRPr lang="en-US"/>
          </a:p>
        </p:txBody>
      </p:sp>
      <p:sp>
        <p:nvSpPr>
          <p:cNvPr id="8" name="Slide Number Placeholder 7"/>
          <p:cNvSpPr>
            <a:spLocks noGrp="1"/>
          </p:cNvSpPr>
          <p:nvPr>
            <p:ph type="sldNum" sz="quarter" idx="12"/>
          </p:nvPr>
        </p:nvSpPr>
        <p:spPr/>
        <p:txBody>
          <a:body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11004083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1EC1CBC-79E3-4491-A1A7-421308F81B32}" type="datetimeFigureOut">
              <a:rPr lang="en-US" smtClean="0"/>
              <a:pPr/>
              <a:t>3/13/2017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4064193030"/>
      </p:ext>
    </p:extLst>
  </p:cSld>
  <p:clrMapOvr>
    <a:masterClrMapping/>
  </p:clrMapOvr>
  <p:extLst>
    <p:ext uri="{DCECCB84-F9BA-43D5-87BE-67443E8EF086}">
      <p15:sldGuideLst xmlns:p15="http://schemas.microsoft.com/office/powerpoint/2012/main" xmlns=""/>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smtClean="0"/>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8" name="Date Placeholder 7"/>
          <p:cNvSpPr>
            <a:spLocks noGrp="1"/>
          </p:cNvSpPr>
          <p:nvPr>
            <p:ph type="dt" sz="half" idx="10"/>
          </p:nvPr>
        </p:nvSpPr>
        <p:spPr/>
        <p:txBody>
          <a:bodyPr/>
          <a:lstStyle/>
          <a:p>
            <a:fld id="{F1EC1CBC-79E3-4491-A1A7-421308F81B32}" type="datetimeFigureOut">
              <a:rPr lang="en-US" smtClean="0"/>
              <a:pPr/>
              <a:t>3/13/2017</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3095456284"/>
      </p:ext>
    </p:extLst>
  </p:cSld>
  <p:clrMapOvr>
    <a:masterClrMapping/>
  </p:clrMapOvr>
  <p:extLst>
    <p:ext uri="{DCECCB84-F9BA-43D5-87BE-67443E8EF086}">
      <p15:sldGuideLst xmlns:p15="http://schemas.microsoft.com/office/powerpoint/2012/main" xmlns=""/>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sz="1800"/>
            </a:lvl1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solidFill>
                  <a:schemeClr val="tx2"/>
                </a:solidFill>
              </a:defRPr>
            </a:lvl1pPr>
          </a:lstStyle>
          <a:p>
            <a:fld id="{F1EC1CBC-79E3-4491-A1A7-421308F81B32}" type="datetimeFigureOut">
              <a:rPr lang="en-US" smtClean="0"/>
              <a:pPr/>
              <a:t>3/13/2017</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21773423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8" name="Date Placeholder 7"/>
          <p:cNvSpPr>
            <a:spLocks noGrp="1"/>
          </p:cNvSpPr>
          <p:nvPr>
            <p:ph type="dt" sz="half" idx="10"/>
          </p:nvPr>
        </p:nvSpPr>
        <p:spPr/>
        <p:txBody>
          <a:bodyPr/>
          <a:lstStyle/>
          <a:p>
            <a:fld id="{F1EC1CBC-79E3-4491-A1A7-421308F81B32}" type="datetimeFigureOut">
              <a:rPr lang="en-US" smtClean="0"/>
              <a:pPr/>
              <a:t>3/13/2017</a:t>
            </a:fld>
            <a:endParaRPr lang="en-US"/>
          </a:p>
        </p:txBody>
      </p:sp>
      <p:sp>
        <p:nvSpPr>
          <p:cNvPr id="9" name="Footer Placeholder 8"/>
          <p:cNvSpPr>
            <a:spLocks noGrp="1"/>
          </p:cNvSpPr>
          <p:nvPr>
            <p:ph type="ftr" sz="quarter" idx="11"/>
          </p:nvPr>
        </p:nvSpPr>
        <p:spPr>
          <a:xfrm>
            <a:off x="3499101" y="6356350"/>
            <a:ext cx="5911517" cy="365125"/>
          </a:xfrm>
        </p:spPr>
        <p:txBody>
          <a:bodyPr/>
          <a:lstStyle/>
          <a:p>
            <a:endParaRPr lang="en-US"/>
          </a:p>
        </p:txBody>
      </p:sp>
      <p:sp>
        <p:nvSpPr>
          <p:cNvPr id="10" name="Slide Number Placeholder 9"/>
          <p:cNvSpPr>
            <a:spLocks noGrp="1"/>
          </p:cNvSpPr>
          <p:nvPr>
            <p:ph type="sldNum" sz="quarter" idx="12"/>
          </p:nvPr>
        </p:nvSpPr>
        <p:spPr/>
        <p:txBody>
          <a:body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19866694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1EC1CBC-79E3-4491-A1A7-421308F81B32}" type="datetimeFigureOut">
              <a:rPr lang="en-US" smtClean="0"/>
              <a:pPr/>
              <a:t>3/13/2017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7766735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1EC1CBC-79E3-4491-A1A7-421308F81B32}" type="datetimeFigureOut">
              <a:rPr lang="en-US" smtClean="0"/>
              <a:pPr/>
              <a:t>3/13/2017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1211965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9" name="Rectangle 18"/>
          <p:cNvSpPr/>
          <p:nvPr/>
        </p:nvSpPr>
        <p:spPr>
          <a:xfrm>
            <a:off x="0" y="0"/>
            <a:ext cx="12192000" cy="6858000"/>
          </a:xfrm>
          <a:prstGeom prst="rect">
            <a:avLst/>
          </a:prstGeom>
          <a:blipFill dpi="0" rotWithShape="1">
            <a:blip r:embed="rId2">
              <a:alphaModFix amt="4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tx1"/>
          </a:solidFill>
          <a:ln w="6350" cap="flat" cmpd="sng" algn="ctr">
            <a:solidFill>
              <a:schemeClr val="tx1">
                <a:lumMod val="65000"/>
                <a:lumOff val="35000"/>
              </a:schemeClr>
            </a:solidFill>
            <a:prstDash val="solid"/>
          </a:ln>
          <a:effectLst>
            <a:outerShdw blurRad="63500" algn="ctr" rotWithShape="0">
              <a:prstClr val="black">
                <a:alpha val="40000"/>
              </a:prstClr>
            </a:outerShdw>
            <a:softEdge rad="0"/>
          </a:effectLst>
        </p:spPr>
      </p:sp>
      <p:sp>
        <p:nvSpPr>
          <p:cNvPr id="24" name="Rectangle 23"/>
          <p:cNvSpPr/>
          <p:nvPr/>
        </p:nvSpPr>
        <p:spPr>
          <a:xfrm>
            <a:off x="1447801" y="1411615"/>
            <a:ext cx="9296400" cy="4034770"/>
          </a:xfrm>
          <a:prstGeom prst="rect">
            <a:avLst/>
          </a:prstGeom>
          <a:solidFill>
            <a:schemeClr val="bg2"/>
          </a:solidFill>
          <a:ln w="9525" cap="sq" cmpd="sng" algn="ctr">
            <a:noFill/>
            <a:prstDash val="solid"/>
            <a:miter lim="800000"/>
          </a:ln>
          <a:effectLst/>
        </p:spPr>
      </p:sp>
      <p:sp>
        <p:nvSpPr>
          <p:cNvPr id="30" name="Rectangle 29"/>
          <p:cNvSpPr/>
          <p:nvPr/>
        </p:nvSpPr>
        <p:spPr>
          <a:xfrm>
            <a:off x="5135880" y="1267730"/>
            <a:ext cx="1920240" cy="731520"/>
          </a:xfrm>
          <a:prstGeom prst="rect">
            <a:avLst/>
          </a:prstGeom>
          <a:solidFill>
            <a:schemeClr val="accent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b="0" kern="1200" cap="all" spc="-100" baseline="0" dirty="0">
                <a:solidFill>
                  <a:schemeClr val="tx1"/>
                </a:solidFill>
                <a:effectLst>
                  <a:outerShdw blurRad="38100" dist="12700" dir="2700000" algn="tl" rotWithShape="0">
                    <a:prstClr val="black">
                      <a:alpha val="40000"/>
                    </a:prstClr>
                  </a:outerShdw>
                </a:effectLst>
                <a:latin typeface="+mj-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tabLst>
                <a:tab pos="2633663" algn="l"/>
              </a:tabLst>
              <a:defRPr sz="1600">
                <a:solidFill>
                  <a:schemeClr val="tx2"/>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rgbClr val="FFFFFF"/>
                </a:solidFill>
                <a:latin typeface="+mn-lt"/>
                <a:ea typeface="+mn-ea"/>
                <a:cs typeface="+mn-cs"/>
              </a:defRPr>
            </a:lvl1pPr>
          </a:lstStyle>
          <a:p>
            <a:fld id="{F1EC1CBC-79E3-4491-A1A7-421308F81B32}" type="datetimeFigureOut">
              <a:rPr lang="en-US" smtClean="0"/>
              <a:pPr/>
              <a:t>3/13/2017</a:t>
            </a:fld>
            <a:endParaRPr lang="en-US"/>
          </a:p>
        </p:txBody>
      </p:sp>
      <p:sp>
        <p:nvSpPr>
          <p:cNvPr id="5" name="Footer Placeholder 4"/>
          <p:cNvSpPr>
            <a:spLocks noGrp="1"/>
          </p:cNvSpPr>
          <p:nvPr>
            <p:ph type="ftr" sz="quarter" idx="11"/>
          </p:nvPr>
        </p:nvSpPr>
        <p:spPr>
          <a:xfrm>
            <a:off x="1453896" y="5212080"/>
            <a:ext cx="5907024" cy="228600"/>
          </a:xfrm>
        </p:spPr>
        <p:txBody>
          <a:bodyPr/>
          <a:lstStyle>
            <a:lvl1pPr algn="l">
              <a:defRPr>
                <a:solidFill>
                  <a:schemeClr val="tx2"/>
                </a:solidFill>
              </a:defRPr>
            </a:lvl1pPr>
          </a:lstStyle>
          <a:p>
            <a:endParaRPr lang="en-US"/>
          </a:p>
        </p:txBody>
      </p:sp>
      <p:sp>
        <p:nvSpPr>
          <p:cNvPr id="6" name="Slide Number Placeholder 5"/>
          <p:cNvSpPr>
            <a:spLocks noGrp="1"/>
          </p:cNvSpPr>
          <p:nvPr>
            <p:ph type="sldNum" sz="quarter" idx="12"/>
          </p:nvPr>
        </p:nvSpPr>
        <p:spPr>
          <a:xfrm>
            <a:off x="8604504" y="5212080"/>
            <a:ext cx="2112264" cy="228600"/>
          </a:xfrm>
        </p:spPr>
        <p:txBody>
          <a:bodyPr/>
          <a:lstStyle>
            <a:lvl1pPr>
              <a:defRPr>
                <a:solidFill>
                  <a:schemeClr val="tx2"/>
                </a:solidFill>
              </a:defRPr>
            </a:lvl1p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34366688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lvl1pPr>
              <a:defRPr>
                <a:solidFill>
                  <a:schemeClr val="tx2"/>
                </a:solidFill>
              </a:defRPr>
            </a:lvl1pPr>
          </a:lstStyle>
          <a:p>
            <a:fld id="{F1EC1CBC-79E3-4491-A1A7-421308F81B32}" type="datetimeFigureOut">
              <a:rPr lang="en-US" smtClean="0"/>
              <a:pPr/>
              <a:t>3/13/2017</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2648708669"/>
      </p:ext>
    </p:extLst>
  </p:cSld>
  <p:clrMapOvr>
    <a:masterClrMapping/>
  </p:clrMapOvr>
  <p:extLst>
    <p:ext uri="{DCECCB84-F9BA-43D5-87BE-67443E8EF086}">
      <p15:sldGuideLst xmlns:p15="http://schemas.microsoft.com/office/powerpoint/2012/main" xmlns=""/>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800" b="0">
                <a:solidFill>
                  <a:schemeClr val="tx2"/>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800" b="0">
                <a:solidFill>
                  <a:schemeClr val="tx2"/>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lvl1pPr>
              <a:defRPr>
                <a:solidFill>
                  <a:schemeClr val="tx2"/>
                </a:solidFill>
              </a:defRPr>
            </a:lvl1pPr>
          </a:lstStyle>
          <a:p>
            <a:fld id="{F1EC1CBC-79E3-4491-A1A7-421308F81B32}" type="datetimeFigureOut">
              <a:rPr lang="en-US" smtClean="0"/>
              <a:pPr/>
              <a:t>3/13/2017</a:t>
            </a:fld>
            <a:endParaRPr lang="en-US"/>
          </a:p>
        </p:txBody>
      </p:sp>
      <p:sp>
        <p:nvSpPr>
          <p:cNvPr id="8" name="Footer Placeholder 7"/>
          <p:cNvSpPr>
            <a:spLocks noGrp="1"/>
          </p:cNvSpPr>
          <p:nvPr>
            <p:ph type="ftr" sz="quarter" idx="11"/>
          </p:nvPr>
        </p:nvSpPr>
        <p:spPr/>
        <p:txBody>
          <a:bodyPr/>
          <a:lstStyle>
            <a:lvl1pPr>
              <a:defRPr>
                <a:solidFill>
                  <a:schemeClr val="tx2"/>
                </a:solidFill>
              </a:defRPr>
            </a:lvl1pPr>
          </a:lstStyle>
          <a:p>
            <a:endParaRPr lang="en-US"/>
          </a:p>
        </p:txBody>
      </p:sp>
      <p:sp>
        <p:nvSpPr>
          <p:cNvPr id="9" name="Slide Number Placeholder 8"/>
          <p:cNvSpPr>
            <a:spLocks noGrp="1"/>
          </p:cNvSpPr>
          <p:nvPr>
            <p:ph type="sldNum" sz="quarter" idx="12"/>
          </p:nvPr>
        </p:nvSpPr>
        <p:spPr/>
        <p:txBody>
          <a:bodyPr/>
          <a:lstStyle>
            <a:lvl1pPr>
              <a:defRPr>
                <a:solidFill>
                  <a:schemeClr val="tx2"/>
                </a:solidFill>
              </a:defRPr>
            </a:lvl1p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344013338"/>
      </p:ext>
    </p:extLst>
  </p:cSld>
  <p:clrMapOvr>
    <a:masterClrMapping/>
  </p:clrMapOvr>
  <p:extLst>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a:defRPr>
                <a:solidFill>
                  <a:schemeClr val="tx2"/>
                </a:solidFill>
              </a:defRPr>
            </a:lvl1pPr>
          </a:lstStyle>
          <a:p>
            <a:fld id="{F1EC1CBC-79E3-4491-A1A7-421308F81B32}" type="datetimeFigureOut">
              <a:rPr lang="en-US" smtClean="0"/>
              <a:pPr/>
              <a:t>3/13/2017</a:t>
            </a:fld>
            <a:endParaRPr lang="en-US"/>
          </a:p>
        </p:txBody>
      </p:sp>
      <p:sp>
        <p:nvSpPr>
          <p:cNvPr id="4" name="Footer Placeholder 3"/>
          <p:cNvSpPr>
            <a:spLocks noGrp="1"/>
          </p:cNvSpPr>
          <p:nvPr>
            <p:ph type="ftr" sz="quarter" idx="11"/>
          </p:nvPr>
        </p:nvSpPr>
        <p:spPr/>
        <p:txBody>
          <a:bodyPr/>
          <a:lstStyle>
            <a:lvl1pPr>
              <a:defRPr>
                <a:solidFill>
                  <a:schemeClr val="tx2"/>
                </a:solidFill>
              </a:defRPr>
            </a:lvl1pPr>
          </a:lstStyle>
          <a:p>
            <a:endParaRPr lang="en-US"/>
          </a:p>
        </p:txBody>
      </p:sp>
      <p:sp>
        <p:nvSpPr>
          <p:cNvPr id="5" name="Slide Number Placeholder 4"/>
          <p:cNvSpPr>
            <a:spLocks noGrp="1"/>
          </p:cNvSpPr>
          <p:nvPr>
            <p:ph type="sldNum" sz="quarter" idx="12"/>
          </p:nvPr>
        </p:nvSpPr>
        <p:spPr/>
        <p:txBody>
          <a:bodyPr/>
          <a:lstStyle>
            <a:lvl1pPr>
              <a:defRPr>
                <a:solidFill>
                  <a:schemeClr val="tx2"/>
                </a:solidFill>
              </a:defRPr>
            </a:lvl1p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872946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F1EC1CBC-79E3-4491-A1A7-421308F81B32}" type="datetimeFigureOut">
              <a:rPr lang="en-US" smtClean="0"/>
              <a:pPr/>
              <a:t>3/13/2017</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lstStyle>
          <a:p>
            <a:endParaRPr lang="en-US"/>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2520423501"/>
      </p:ext>
    </p:extLst>
  </p:cSld>
  <p:clrMapOvr>
    <a:masterClrMapping/>
  </p:clrMapOvr>
  <p:extLst>
    <p:ext uri="{DCECCB84-F9BA-43D5-87BE-67443E8EF086}">
      <p15:sldGuideLst xmlns:p15="http://schemas.microsoft.com/office/powerpoint/2012/main" xmlns=""/>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4" name="Rectangle 13"/>
          <p:cNvSpPr/>
          <p:nvPr/>
        </p:nvSpPr>
        <p:spPr>
          <a:xfrm>
            <a:off x="234693" y="237744"/>
            <a:ext cx="8633081" cy="6382512"/>
          </a:xfrm>
          <a:prstGeom prst="rect">
            <a:avLst/>
          </a:prstGeom>
          <a:solidFill>
            <a:schemeClr val="tx1"/>
          </a:solidFill>
          <a:ln w="6350" cap="flat" cmpd="sng" algn="ctr">
            <a:solidFill>
              <a:schemeClr val="tx1">
                <a:lumMod val="75000"/>
              </a:schemeClr>
            </a:solidFill>
            <a:prstDash val="solid"/>
          </a:ln>
          <a:effectLst>
            <a:softEdge rad="0"/>
          </a:effectLst>
        </p:spPr>
      </p:sp>
      <p:sp>
        <p:nvSpPr>
          <p:cNvPr id="16" name="Rectangle 15"/>
          <p:cNvSpPr/>
          <p:nvPr/>
        </p:nvSpPr>
        <p:spPr>
          <a:xfrm>
            <a:off x="371856" y="374904"/>
            <a:ext cx="8353044" cy="6108192"/>
          </a:xfrm>
          <a:prstGeom prst="rect">
            <a:avLst/>
          </a:prstGeom>
          <a:solidFill>
            <a:schemeClr val="bg2"/>
          </a:solidFill>
          <a:ln w="6350" cap="sq" cmpd="sng" algn="ctr">
            <a:noFill/>
            <a:prstDash val="solid"/>
            <a:miter lim="800000"/>
          </a:ln>
          <a:effectLst/>
        </p:spPr>
      </p:sp>
      <p:sp>
        <p:nvSpPr>
          <p:cNvPr id="15" name="Rectangle 14"/>
          <p:cNvSpPr/>
          <p:nvPr/>
        </p:nvSpPr>
        <p:spPr>
          <a:xfrm>
            <a:off x="9020386" y="237744"/>
            <a:ext cx="2926080" cy="63825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chemeClr val="bg1"/>
                </a:solidFill>
                <a:effectLst/>
                <a:latin typeface="+mj-lt"/>
                <a:ea typeface="+mn-ea"/>
                <a:cs typeface="+mn-cs"/>
              </a:defRPr>
            </a:lvl1pPr>
          </a:lstStyle>
          <a:p>
            <a:r>
              <a:rPr lang="en-US" smtClean="0"/>
              <a:t>Click to edit Master title style</a:t>
            </a:r>
            <a:endParaRPr lang="en-US" dirty="0"/>
          </a:p>
        </p:txBody>
      </p:sp>
      <p:sp>
        <p:nvSpPr>
          <p:cNvPr id="3" name="Content Placeholder 2"/>
          <p:cNvSpPr>
            <a:spLocks noGrp="1"/>
          </p:cNvSpPr>
          <p:nvPr>
            <p:ph idx="1"/>
          </p:nvPr>
        </p:nvSpPr>
        <p:spPr>
          <a:xfrm>
            <a:off x="790575" y="704850"/>
            <a:ext cx="7562850" cy="51435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lvl1pPr>
              <a:defRPr>
                <a:solidFill>
                  <a:schemeClr val="tx2"/>
                </a:solidFill>
              </a:defRPr>
            </a:lvl1pPr>
          </a:lstStyle>
          <a:p>
            <a:fld id="{F1EC1CBC-79E3-4491-A1A7-421308F81B32}" type="datetimeFigureOut">
              <a:rPr lang="en-US" smtClean="0"/>
              <a:pPr/>
              <a:t>3/13/2017</a:t>
            </a:fld>
            <a:endParaRPr lang="en-US"/>
          </a:p>
        </p:txBody>
      </p:sp>
      <p:sp>
        <p:nvSpPr>
          <p:cNvPr id="6" name="Footer Placeholder 5"/>
          <p:cNvSpPr>
            <a:spLocks noGrp="1"/>
          </p:cNvSpPr>
          <p:nvPr>
            <p:ph type="ftr" sz="quarter" idx="11"/>
          </p:nvPr>
        </p:nvSpPr>
        <p:spPr>
          <a:xfrm>
            <a:off x="3439158" y="6214535"/>
            <a:ext cx="5184648" cy="256032"/>
          </a:xfrm>
        </p:spPr>
        <p:txBody>
          <a:bodyPr/>
          <a:lstStyle>
            <a:lvl1pPr algn="r">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CF8D0C8D-BC24-4FD9-8531-6A261C7197EF}" type="slidenum">
              <a:rPr lang="en-US" smtClean="0"/>
              <a:pPr/>
              <a:t>‹#›</a:t>
            </a:fld>
            <a:endParaRPr lang="en-US"/>
          </a:p>
        </p:txBody>
      </p:sp>
      <p:sp>
        <p:nvSpPr>
          <p:cNvPr id="11" name="Rectangle 10"/>
          <p:cNvSpPr/>
          <p:nvPr/>
        </p:nvSpPr>
        <p:spPr>
          <a:xfrm>
            <a:off x="9157546" y="374904"/>
            <a:ext cx="2651760" cy="6108192"/>
          </a:xfrm>
          <a:prstGeom prst="rect">
            <a:avLst/>
          </a:prstGeom>
          <a:noFill/>
          <a:ln w="6350" cap="sq">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183857569"/>
      </p:ext>
    </p:extLst>
  </p:cSld>
  <p:clrMapOvr>
    <a:masterClrMapping/>
  </p:clrMapOvr>
  <p:extLst>
    <p:ext uri="{DCECCB84-F9BA-43D5-87BE-67443E8EF086}">
      <p15:sldGuideLst xmlns:p15="http://schemas.microsoft.com/office/powerpoint/2012/main" xmlns=""/>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tx1"/>
          </a:solidFill>
          <a:ln w="6350" cap="sq">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157546" y="374904"/>
            <a:ext cx="2651760" cy="6108192"/>
          </a:xfrm>
          <a:prstGeom prst="rect">
            <a:avLst/>
          </a:prstGeom>
          <a:solidFill>
            <a:schemeClr val="bg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chemeClr val="tx1"/>
                </a:solidFill>
                <a:latin typeface="+mj-lt"/>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28599" y="237744"/>
            <a:ext cx="8601076" cy="6382512"/>
          </a:xfrm>
          <a:solidFill>
            <a:srgbClr val="808080"/>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9050" dist="6350" dir="2700000" algn="tl" rotWithShape="0">
                    <a:prstClr val="black">
                      <a:alpha val="40000"/>
                    </a:prstClr>
                  </a:outerShdw>
                </a:effectLst>
              </a:defRPr>
            </a:lvl1pPr>
          </a:lstStyle>
          <a:p>
            <a:fld id="{F1EC1CBC-79E3-4491-A1A7-421308F81B32}" type="datetimeFigureOut">
              <a:rPr lang="en-US" smtClean="0"/>
              <a:pPr/>
              <a:t>3/13/2017</a:t>
            </a:fld>
            <a:endParaRPr lang="en-US"/>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59821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tx1"/>
          </a:solidFill>
          <a:ln w="6350" cap="flat" cmpd="sng" algn="ctr">
            <a:solidFill>
              <a:schemeClr val="tx1">
                <a:lumMod val="75000"/>
              </a:schemeClr>
            </a:solidFill>
            <a:prstDash val="solid"/>
          </a:ln>
          <a:effectLst>
            <a:softEdge rad="0"/>
          </a:effectLst>
        </p:spPr>
      </p:sp>
      <p:sp>
        <p:nvSpPr>
          <p:cNvPr id="8" name="Rectangle 7"/>
          <p:cNvSpPr/>
          <p:nvPr/>
        </p:nvSpPr>
        <p:spPr>
          <a:xfrm>
            <a:off x="371856" y="374904"/>
            <a:ext cx="11448288" cy="6108192"/>
          </a:xfrm>
          <a:prstGeom prst="rect">
            <a:avLst/>
          </a:prstGeom>
          <a:solidFill>
            <a:schemeClr val="bg2"/>
          </a:solidFill>
          <a:ln w="6350" cap="sq" cmpd="sng" algn="ctr">
            <a:noFill/>
            <a:prstDash val="solid"/>
            <a:miter lim="800000"/>
          </a:ln>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89464" y="6214535"/>
            <a:ext cx="2743200" cy="256032"/>
          </a:xfrm>
          <a:prstGeom prst="rect">
            <a:avLst/>
          </a:prstGeom>
        </p:spPr>
        <p:txBody>
          <a:bodyPr vert="horz" lIns="91440" tIns="45720" rIns="91440" bIns="45720" rtlCol="0" anchor="b"/>
          <a:lstStyle>
            <a:lvl1pPr algn="l">
              <a:defRPr sz="1000">
                <a:solidFill>
                  <a:schemeClr val="bg2"/>
                </a:solidFill>
              </a:defRPr>
            </a:lvl1pPr>
          </a:lstStyle>
          <a:p>
            <a:fld id="{F1EC1CBC-79E3-4491-A1A7-421308F81B32}" type="datetimeFigureOut">
              <a:rPr lang="en-US" smtClean="0"/>
              <a:pPr/>
              <a:t>3/13/2017</a:t>
            </a:fld>
            <a:endParaRPr lang="en-US"/>
          </a:p>
        </p:txBody>
      </p:sp>
      <p:sp>
        <p:nvSpPr>
          <p:cNvPr id="5" name="Footer Placeholder 4"/>
          <p:cNvSpPr>
            <a:spLocks noGrp="1"/>
          </p:cNvSpPr>
          <p:nvPr>
            <p:ph type="ftr" sz="quarter" idx="3"/>
          </p:nvPr>
        </p:nvSpPr>
        <p:spPr>
          <a:xfrm>
            <a:off x="3489960" y="6214535"/>
            <a:ext cx="5212080" cy="256032"/>
          </a:xfrm>
          <a:prstGeom prst="rect">
            <a:avLst/>
          </a:prstGeom>
        </p:spPr>
        <p:txBody>
          <a:bodyPr vert="horz" lIns="91440" tIns="45720" rIns="91440" bIns="45720" rtlCol="0" anchor="b"/>
          <a:lstStyle>
            <a:lvl1pPr algn="ctr">
              <a:defRPr sz="1000">
                <a:solidFill>
                  <a:schemeClr val="bg2"/>
                </a:solidFill>
              </a:defRPr>
            </a:lvl1pPr>
          </a:lstStyle>
          <a:p>
            <a:endParaRPr lang="en-US"/>
          </a:p>
        </p:txBody>
      </p:sp>
      <p:sp>
        <p:nvSpPr>
          <p:cNvPr id="6" name="Slide Number Placeholder 5"/>
          <p:cNvSpPr>
            <a:spLocks noGrp="1"/>
          </p:cNvSpPr>
          <p:nvPr>
            <p:ph type="sldNum" sz="quarter" idx="4"/>
          </p:nvPr>
        </p:nvSpPr>
        <p:spPr>
          <a:xfrm>
            <a:off x="10348535" y="6214535"/>
            <a:ext cx="1463040" cy="256032"/>
          </a:xfrm>
          <a:prstGeom prst="rect">
            <a:avLst/>
          </a:prstGeom>
        </p:spPr>
        <p:txBody>
          <a:bodyPr vert="horz" lIns="91440" tIns="45720" rIns="91440" bIns="45720" rtlCol="0" anchor="b"/>
          <a:lstStyle>
            <a:lvl1pPr algn="r">
              <a:defRPr sz="1000">
                <a:solidFill>
                  <a:schemeClr val="bg2"/>
                </a:solidFill>
              </a:defRPr>
            </a:lvl1p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3822488240"/>
      </p:ext>
    </p:extLst>
  </p:cSld>
  <p:clrMap bg1="dk1" tx1="lt1" bg2="dk2" tx2="lt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Lst>
  <p:txStyles>
    <p:titleStyle>
      <a:lvl1pPr algn="l" defTabSz="914400" rtl="0" eaLnBrk="1" latinLnBrk="0" hangingPunct="1">
        <a:lnSpc>
          <a:spcPct val="90000"/>
        </a:lnSpc>
        <a:spcBef>
          <a:spcPct val="0"/>
        </a:spcBef>
        <a:buNone/>
        <a:defRPr lang="en-US" sz="4800" kern="1200" cap="none" spc="0" baseline="0" dirty="0">
          <a:solidFill>
            <a:schemeClr val="tx1"/>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2">
            <a:lumMod val="60000"/>
            <a:lumOff val="40000"/>
          </a:schemeClr>
        </a:buClr>
        <a:buFont typeface="Arial" pitchFamily="34"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6pPr>
      <a:lvl7pPr marL="19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7pPr>
      <a:lvl8pPr marL="22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8pPr>
      <a:lvl9pPr marL="25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F1EC1CBC-79E3-4491-A1A7-421308F81B32}" type="datetimeFigureOut">
              <a:rPr lang="en-US" smtClean="0"/>
              <a:pPr/>
              <a:t>3/13/2017</a:t>
            </a:fld>
            <a:endParaRPr lang="en-US"/>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CF8D0C8D-BC24-4FD9-8531-6A261C7197EF}" type="slidenum">
              <a:rPr lang="en-US" smtClean="0"/>
              <a:pPr/>
              <a:t>‹#›</a:t>
            </a:fld>
            <a:endParaRPr lang="en-US"/>
          </a:p>
        </p:txBody>
      </p:sp>
    </p:spTree>
    <p:extLst>
      <p:ext uri="{BB962C8B-B14F-4D97-AF65-F5344CB8AC3E}">
        <p14:creationId xmlns:p14="http://schemas.microsoft.com/office/powerpoint/2010/main" xmlns="" val="4227330238"/>
      </p:ext>
    </p:extLst>
  </p:cSld>
  <p:clrMap bg1="lt1" tx1="dk1" bg2="lt2" tx2="dk2" accent1="accent1" accent2="accent2" accent3="accent3" accent4="accent4" accent5="accent5" accent6="accent6" hlink="hlink" folHlink="folHlink"/>
  <p:sldLayoutIdLst>
    <p:sldLayoutId id="2147484043" r:id="rId1"/>
    <p:sldLayoutId id="2147484044" r:id="rId2"/>
    <p:sldLayoutId id="2147484045" r:id="rId3"/>
    <p:sldLayoutId id="2147484046" r:id="rId4"/>
    <p:sldLayoutId id="2147484047" r:id="rId5"/>
    <p:sldLayoutId id="2147484048" r:id="rId6"/>
    <p:sldLayoutId id="2147484049" r:id="rId7"/>
    <p:sldLayoutId id="2147484050" r:id="rId8"/>
    <p:sldLayoutId id="2147484051" r:id="rId9"/>
    <p:sldLayoutId id="2147484052" r:id="rId10"/>
    <p:sldLayoutId id="2147484053" r:id="rId11"/>
  </p:sldLayoutIdLs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media" Target="../media/media1.MP4"/><Relationship Id="rId2" Type="http://schemas.openxmlformats.org/officeDocument/2006/relationships/slideLayout" Target="../slideLayouts/slideLayout2.xml"/><Relationship Id="rId1" Type="http://schemas.openxmlformats.org/officeDocument/2006/relationships/video" Target="NULL" TargetMode="Externa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3.xml"/><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i="1" dirty="0" err="1" smtClean="0">
                <a:latin typeface="Old English Text MT" panose="03040902040508030806" pitchFamily="66" charset="0"/>
              </a:rPr>
              <a:t>Bài</a:t>
            </a:r>
            <a:r>
              <a:rPr lang="en-US" b="1" i="1" dirty="0" smtClean="0">
                <a:latin typeface="Old English Text MT" panose="03040902040508030806" pitchFamily="66" charset="0"/>
              </a:rPr>
              <a:t> </a:t>
            </a:r>
            <a:r>
              <a:rPr lang="en-US" sz="6000" b="1" i="1" dirty="0" smtClean="0">
                <a:latin typeface="Old English Text MT" panose="03040902040508030806" pitchFamily="66" charset="0"/>
              </a:rPr>
              <a:t>33</a:t>
            </a:r>
            <a:r>
              <a:rPr lang="en-US" sz="4400" b="1" i="1" dirty="0" smtClean="0">
                <a:latin typeface="Old English Text MT" panose="03040902040508030806" pitchFamily="66" charset="0"/>
              </a:rPr>
              <a:t>: </a:t>
            </a:r>
            <a:r>
              <a:rPr lang="en-US" altLang="en-US" sz="4400" b="1" dirty="0" smtClean="0">
                <a:latin typeface="Algerian" panose="04020705040A02060702" pitchFamily="82" charset="0"/>
                <a:ea typeface="Aztek" panose="02020800000000000000" pitchFamily="18" charset="-93"/>
                <a:cs typeface="Aztek" panose="02020800000000000000" pitchFamily="18" charset="-93"/>
              </a:rPr>
              <a:t>SỰ </a:t>
            </a:r>
            <a:r>
              <a:rPr lang="en-US" altLang="en-US" sz="4400" b="1" dirty="0">
                <a:latin typeface="Algerian" panose="04020705040A02060702" pitchFamily="82" charset="0"/>
                <a:ea typeface="Aztek" panose="02020800000000000000" pitchFamily="18" charset="-93"/>
                <a:cs typeface="Aztek" panose="02020800000000000000" pitchFamily="18" charset="-93"/>
              </a:rPr>
              <a:t>PHÁT TRIỂN CỦA SINH GIỚI QUA CÁC ĐẠI ĐỊA </a:t>
            </a:r>
            <a:r>
              <a:rPr lang="en-US" altLang="en-US" sz="4400" b="1" dirty="0" smtClean="0">
                <a:latin typeface="Algerian" panose="04020705040A02060702" pitchFamily="82" charset="0"/>
                <a:ea typeface="Aztek" panose="02020800000000000000" pitchFamily="18" charset="-93"/>
                <a:cs typeface="Aztek" panose="02020800000000000000" pitchFamily="18" charset="-93"/>
              </a:rPr>
              <a:t>ĐẤT</a:t>
            </a:r>
            <a:endParaRPr lang="en-US" dirty="0">
              <a:latin typeface="Algerian" panose="04020705040A02060702" pitchFamily="82" charset="0"/>
              <a:ea typeface="Aztek" panose="02020800000000000000" pitchFamily="18" charset="-93"/>
              <a:cs typeface="Aztek" panose="02020800000000000000" pitchFamily="18" charset="-93"/>
            </a:endParaRPr>
          </a:p>
        </p:txBody>
      </p:sp>
      <p:sp>
        <p:nvSpPr>
          <p:cNvPr id="3" name="Subtitle 2"/>
          <p:cNvSpPr>
            <a:spLocks noGrp="1"/>
          </p:cNvSpPr>
          <p:nvPr>
            <p:ph type="subTitle" idx="1"/>
          </p:nvPr>
        </p:nvSpPr>
        <p:spPr/>
        <p:txBody>
          <a:bodyPr>
            <a:normAutofit fontScale="92500" lnSpcReduction="20000"/>
          </a:bodyPr>
          <a:lstStyle/>
          <a:p>
            <a:r>
              <a:rPr lang="en-US" altLang="en-US" b="1" dirty="0">
                <a:latin typeface="Times New Roman" panose="02020603050405020304" pitchFamily="18" charset="0"/>
                <a:cs typeface="Times New Roman" panose="02020603050405020304" pitchFamily="18" charset="0"/>
              </a:rPr>
              <a:t>CHƯƠNG II : SỰ PHÁT SINH PHÁT TRIỂN </a:t>
            </a:r>
          </a:p>
          <a:p>
            <a:r>
              <a:rPr lang="en-US" altLang="en-US" b="1" dirty="0">
                <a:latin typeface="Times New Roman" panose="02020603050405020304" pitchFamily="18" charset="0"/>
                <a:cs typeface="Times New Roman" panose="02020603050405020304" pitchFamily="18" charset="0"/>
              </a:rPr>
              <a:t>CỦA SỰ SỐNG TRÊN TRÁI ĐẤT</a:t>
            </a:r>
            <a:endParaRPr lang="en-US" dirty="0">
              <a:latin typeface="Times New Roman" panose="02020603050405020304" pitchFamily="18" charset="0"/>
              <a:cs typeface="Times New Roman" panose="02020603050405020304" pitchFamily="18" charset="0"/>
            </a:endParaRPr>
          </a:p>
        </p:txBody>
      </p:sp>
      <p:sp>
        <p:nvSpPr>
          <p:cNvPr id="4" name="TextBox 3"/>
          <p:cNvSpPr txBox="1"/>
          <p:nvPr/>
        </p:nvSpPr>
        <p:spPr>
          <a:xfrm>
            <a:off x="5439746" y="1341675"/>
            <a:ext cx="1446245" cy="584775"/>
          </a:xfrm>
          <a:prstGeom prst="rect">
            <a:avLst/>
          </a:prstGeom>
          <a:noFill/>
        </p:spPr>
        <p:txBody>
          <a:bodyPr wrap="square" rtlCol="0">
            <a:spAutoFit/>
          </a:bodyPr>
          <a:lstStyle/>
          <a:p>
            <a:r>
              <a:rPr lang="en-US" sz="3200" b="1" dirty="0" smtClean="0">
                <a:solidFill>
                  <a:srgbClr val="FFC000"/>
                </a:solidFill>
                <a:latin typeface="Algerian" panose="04020705040A02060702" pitchFamily="82" charset="0"/>
              </a:rPr>
              <a:t>12A6</a:t>
            </a:r>
            <a:endParaRPr lang="en-US" sz="3200" b="1" dirty="0">
              <a:solidFill>
                <a:srgbClr val="FFC000"/>
              </a:solidFill>
              <a:latin typeface="Algerian" panose="04020705040A02060702" pitchFamily="82" charset="0"/>
            </a:endParaRPr>
          </a:p>
        </p:txBody>
      </p:sp>
    </p:spTree>
    <p:extLst>
      <p:ext uri="{BB962C8B-B14F-4D97-AF65-F5344CB8AC3E}">
        <p14:creationId xmlns:p14="http://schemas.microsoft.com/office/powerpoint/2010/main" xmlns="" val="2891419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xEl>
                                              <p:pRg st="0" end="0"/>
                                            </p:txEl>
                                          </p:spTgt>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circle(in)">
                                      <p:cBhvr>
                                        <p:cTn id="16" dur="2000"/>
                                        <p:tgtEl>
                                          <p:spTgt spid="3">
                                            <p:txEl>
                                              <p:pRg st="0" end="0"/>
                                            </p:txEl>
                                          </p:spTgt>
                                        </p:tgtEl>
                                      </p:cBhvr>
                                    </p:animEffect>
                                  </p:childTnLst>
                                </p:cTn>
                              </p:par>
                              <p:par>
                                <p:cTn id="17" presetID="6" presetClass="entr" presetSubtype="16"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circle(in)">
                                      <p:cBhvr>
                                        <p:cTn id="19"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4" descr="7556518_ori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00680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4" name="Picture 4" descr="klo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391400" y="1065214"/>
            <a:ext cx="3276600" cy="2101935"/>
          </a:xfrm>
          <a:prstGeom prst="rect">
            <a:avLst/>
          </a:prstGeom>
          <a:noFill/>
          <a:extLst>
            <a:ext uri="{909E8E84-426E-40DD-AFC4-6F175D3DCCD1}">
              <a14:hiddenFill xmlns:a14="http://schemas.microsoft.com/office/drawing/2010/main" xmlns="">
                <a:solidFill>
                  <a:srgbClr val="FFFFFF"/>
                </a:solidFill>
              </a14:hiddenFill>
            </a:ext>
          </a:extLst>
        </p:spPr>
      </p:pic>
      <p:pic>
        <p:nvPicPr>
          <p:cNvPr id="133125" name="Picture 5" descr="klong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467600" y="3167149"/>
            <a:ext cx="3200400" cy="3341716"/>
          </a:xfrm>
          <a:prstGeom prst="rect">
            <a:avLst/>
          </a:prstGeom>
          <a:noFill/>
          <a:extLst>
            <a:ext uri="{909E8E84-426E-40DD-AFC4-6F175D3DCCD1}">
              <a14:hiddenFill xmlns:a14="http://schemas.microsoft.com/office/drawing/2010/main" xmlns="">
                <a:solidFill>
                  <a:srgbClr val="FFFFFF"/>
                </a:solidFill>
              </a14:hiddenFill>
            </a:ext>
          </a:extLst>
        </p:spPr>
      </p:pic>
      <p:pic>
        <p:nvPicPr>
          <p:cNvPr id="133126" name="Picture 6" descr="klong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419600" y="1066800"/>
            <a:ext cx="2971800" cy="2100349"/>
          </a:xfrm>
          <a:prstGeom prst="rect">
            <a:avLst/>
          </a:prstGeom>
          <a:noFill/>
          <a:extLst>
            <a:ext uri="{909E8E84-426E-40DD-AFC4-6F175D3DCCD1}">
              <a14:hiddenFill xmlns:a14="http://schemas.microsoft.com/office/drawing/2010/main" xmlns="">
                <a:solidFill>
                  <a:srgbClr val="FFFFFF"/>
                </a:solidFill>
              </a14:hiddenFill>
            </a:ext>
          </a:extLst>
        </p:spPr>
      </p:pic>
      <p:pic>
        <p:nvPicPr>
          <p:cNvPr id="133127" name="Picture 7" descr="klong4"/>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524000" y="1063626"/>
            <a:ext cx="2971800" cy="2103523"/>
          </a:xfrm>
          <a:prstGeom prst="rect">
            <a:avLst/>
          </a:prstGeom>
          <a:noFill/>
          <a:extLst>
            <a:ext uri="{909E8E84-426E-40DD-AFC4-6F175D3DCCD1}">
              <a14:hiddenFill xmlns:a14="http://schemas.microsoft.com/office/drawing/2010/main" xmlns="">
                <a:solidFill>
                  <a:srgbClr val="FFFFFF"/>
                </a:solidFill>
              </a14:hiddenFill>
            </a:ext>
          </a:extLst>
        </p:spPr>
      </p:pic>
      <p:sp>
        <p:nvSpPr>
          <p:cNvPr id="133128" name="Text Box 8"/>
          <p:cNvSpPr txBox="1">
            <a:spLocks noChangeArrowheads="1"/>
          </p:cNvSpPr>
          <p:nvPr/>
        </p:nvSpPr>
        <p:spPr bwMode="auto">
          <a:xfrm>
            <a:off x="1279007" y="375406"/>
            <a:ext cx="8353121" cy="7078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it-IT" altLang="en-US" sz="2000" b="1" dirty="0">
                <a:latin typeface="Times New Roman" panose="02020603050405020304" pitchFamily="18" charset="0"/>
                <a:cs typeface="Times New Roman" panose="02020603050405020304" pitchFamily="18" charset="0"/>
              </a:rPr>
              <a:t>II. </a:t>
            </a:r>
            <a:r>
              <a:rPr lang="en-US" altLang="en-US" sz="2000" b="1" u="sng" dirty="0" smtClean="0">
                <a:latin typeface="Times New Roman" panose="02020603050405020304" pitchFamily="18" charset="0"/>
                <a:cs typeface="Times New Roman" panose="02020603050405020304" pitchFamily="18" charset="0"/>
              </a:rPr>
              <a:t>LỊCH </a:t>
            </a:r>
            <a:r>
              <a:rPr lang="en-US" altLang="en-US" sz="2000" b="1" u="sng" dirty="0">
                <a:latin typeface="Times New Roman" panose="02020603050405020304" pitchFamily="18" charset="0"/>
                <a:cs typeface="Times New Roman" panose="02020603050405020304" pitchFamily="18" charset="0"/>
              </a:rPr>
              <a:t>SỬ PHÁT TRIỂN CỦA SINH GIỚI QUA CÁC ĐẠI ĐỊA CHẤT</a:t>
            </a:r>
            <a:r>
              <a:rPr lang="en-US" altLang="en-US" sz="2000" dirty="0">
                <a:latin typeface="Times New Roman" panose="02020603050405020304" pitchFamily="18" charset="0"/>
                <a:cs typeface="Times New Roman" panose="02020603050405020304" pitchFamily="18" charset="0"/>
              </a:rPr>
              <a:t> </a:t>
            </a:r>
          </a:p>
          <a:p>
            <a:r>
              <a:rPr lang="en-US" altLang="en-US" sz="2000" b="1" i="1" dirty="0" err="1">
                <a:latin typeface="Times New Roman" panose="02020603050405020304" pitchFamily="18" charset="0"/>
                <a:cs typeface="Times New Roman" panose="02020603050405020304" pitchFamily="18" charset="0"/>
              </a:rPr>
              <a:t>Đại</a:t>
            </a:r>
            <a:r>
              <a:rPr lang="en-US" altLang="en-US" sz="2000" b="1" i="1" dirty="0">
                <a:latin typeface="Times New Roman" panose="02020603050405020304" pitchFamily="18" charset="0"/>
                <a:cs typeface="Times New Roman" panose="02020603050405020304" pitchFamily="18" charset="0"/>
              </a:rPr>
              <a:t> </a:t>
            </a:r>
            <a:r>
              <a:rPr lang="en-US" altLang="en-US" sz="2000" b="1" i="1" dirty="0" err="1">
                <a:latin typeface="Times New Roman" panose="02020603050405020304" pitchFamily="18" charset="0"/>
                <a:cs typeface="Times New Roman" panose="02020603050405020304" pitchFamily="18" charset="0"/>
              </a:rPr>
              <a:t>trung</a:t>
            </a:r>
            <a:r>
              <a:rPr lang="en-US" altLang="en-US" sz="2000" b="1" i="1" dirty="0">
                <a:latin typeface="Times New Roman" panose="02020603050405020304" pitchFamily="18" charset="0"/>
                <a:cs typeface="Times New Roman" panose="02020603050405020304" pitchFamily="18" charset="0"/>
              </a:rPr>
              <a:t> </a:t>
            </a:r>
            <a:r>
              <a:rPr lang="en-US" altLang="en-US" sz="2000" b="1" i="1" dirty="0" err="1">
                <a:latin typeface="Times New Roman" panose="02020603050405020304" pitchFamily="18" charset="0"/>
                <a:cs typeface="Times New Roman" panose="02020603050405020304" pitchFamily="18" charset="0"/>
              </a:rPr>
              <a:t>sinh</a:t>
            </a:r>
            <a:r>
              <a:rPr lang="en-US" altLang="en-US" sz="2000" b="1" i="1" dirty="0">
                <a:latin typeface="Times New Roman" panose="02020603050405020304" pitchFamily="18" charset="0"/>
                <a:cs typeface="Times New Roman" panose="02020603050405020304" pitchFamily="18" charset="0"/>
              </a:rPr>
              <a:t>:</a:t>
            </a:r>
          </a:p>
        </p:txBody>
      </p:sp>
      <p:pic>
        <p:nvPicPr>
          <p:cNvPr id="133130" name="Picture 10" descr="hat tran"/>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1524000" y="3167149"/>
            <a:ext cx="3048000" cy="3341716"/>
          </a:xfrm>
          <a:prstGeom prst="rect">
            <a:avLst/>
          </a:prstGeom>
          <a:noFill/>
          <a:extLst>
            <a:ext uri="{909E8E84-426E-40DD-AFC4-6F175D3DCCD1}">
              <a14:hiddenFill xmlns:a14="http://schemas.microsoft.com/office/drawing/2010/main" xmlns="">
                <a:solidFill>
                  <a:srgbClr val="FFFFFF"/>
                </a:solidFill>
              </a14:hiddenFill>
            </a:ext>
          </a:extLst>
        </p:spPr>
      </p:pic>
      <p:pic>
        <p:nvPicPr>
          <p:cNvPr id="133132" name="Picture 12" descr="hat tran3"/>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4556125" y="3167149"/>
            <a:ext cx="2889250" cy="334171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6252842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33128">
                                            <p:txEl>
                                              <p:pRg st="1" end="1"/>
                                            </p:txEl>
                                          </p:spTgt>
                                        </p:tgtEl>
                                        <p:attrNameLst>
                                          <p:attrName>style.visibility</p:attrName>
                                        </p:attrNameLst>
                                      </p:cBhvr>
                                      <p:to>
                                        <p:strVal val="visible"/>
                                      </p:to>
                                    </p:set>
                                    <p:anim calcmode="discrete" valueType="clr">
                                      <p:cBhvr override="childStyle">
                                        <p:cTn id="7" dur="80"/>
                                        <p:tgtEl>
                                          <p:spTgt spid="13312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3128">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133128">
                                            <p:txEl>
                                              <p:pRg st="1" end="1"/>
                                            </p:txEl>
                                          </p:spTgt>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4" presetClass="entr" presetSubtype="32" fill="hold" nodeType="clickEffect">
                                  <p:stCondLst>
                                    <p:cond delay="0"/>
                                  </p:stCondLst>
                                  <p:childTnLst>
                                    <p:set>
                                      <p:cBhvr>
                                        <p:cTn id="13" dur="1" fill="hold">
                                          <p:stCondLst>
                                            <p:cond delay="0"/>
                                          </p:stCondLst>
                                        </p:cTn>
                                        <p:tgtEl>
                                          <p:spTgt spid="133127"/>
                                        </p:tgtEl>
                                        <p:attrNameLst>
                                          <p:attrName>style.visibility</p:attrName>
                                        </p:attrNameLst>
                                      </p:cBhvr>
                                      <p:to>
                                        <p:strVal val="visible"/>
                                      </p:to>
                                    </p:set>
                                    <p:animEffect transition="in" filter="box(out)">
                                      <p:cBhvr>
                                        <p:cTn id="14" dur="500"/>
                                        <p:tgtEl>
                                          <p:spTgt spid="133127"/>
                                        </p:tgtEl>
                                      </p:cBhvr>
                                    </p:animEffect>
                                  </p:childTnLst>
                                </p:cTn>
                              </p:par>
                              <p:par>
                                <p:cTn id="15" presetID="4" presetClass="entr" presetSubtype="32" fill="hold" nodeType="withEffect">
                                  <p:stCondLst>
                                    <p:cond delay="0"/>
                                  </p:stCondLst>
                                  <p:childTnLst>
                                    <p:set>
                                      <p:cBhvr>
                                        <p:cTn id="16" dur="1" fill="hold">
                                          <p:stCondLst>
                                            <p:cond delay="0"/>
                                          </p:stCondLst>
                                        </p:cTn>
                                        <p:tgtEl>
                                          <p:spTgt spid="133126"/>
                                        </p:tgtEl>
                                        <p:attrNameLst>
                                          <p:attrName>style.visibility</p:attrName>
                                        </p:attrNameLst>
                                      </p:cBhvr>
                                      <p:to>
                                        <p:strVal val="visible"/>
                                      </p:to>
                                    </p:set>
                                    <p:animEffect transition="in" filter="box(out)">
                                      <p:cBhvr>
                                        <p:cTn id="17" dur="500"/>
                                        <p:tgtEl>
                                          <p:spTgt spid="13312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33124"/>
                                        </p:tgtEl>
                                        <p:attrNameLst>
                                          <p:attrName>style.visibility</p:attrName>
                                        </p:attrNameLst>
                                      </p:cBhvr>
                                      <p:to>
                                        <p:strVal val="visible"/>
                                      </p:to>
                                    </p:set>
                                    <p:animEffect transition="in" filter="randombar(horizontal)">
                                      <p:cBhvr>
                                        <p:cTn id="22" dur="500"/>
                                        <p:tgtEl>
                                          <p:spTgt spid="133124"/>
                                        </p:tgtEl>
                                      </p:cBhvr>
                                    </p:animEffect>
                                  </p:childTnLst>
                                </p:cTn>
                              </p:par>
                              <p:par>
                                <p:cTn id="23" presetID="4" presetClass="entr" presetSubtype="32" fill="hold" nodeType="withEffect">
                                  <p:stCondLst>
                                    <p:cond delay="0"/>
                                  </p:stCondLst>
                                  <p:childTnLst>
                                    <p:set>
                                      <p:cBhvr>
                                        <p:cTn id="24" dur="1" fill="hold">
                                          <p:stCondLst>
                                            <p:cond delay="0"/>
                                          </p:stCondLst>
                                        </p:cTn>
                                        <p:tgtEl>
                                          <p:spTgt spid="133125"/>
                                        </p:tgtEl>
                                        <p:attrNameLst>
                                          <p:attrName>style.visibility</p:attrName>
                                        </p:attrNameLst>
                                      </p:cBhvr>
                                      <p:to>
                                        <p:strVal val="visible"/>
                                      </p:to>
                                    </p:set>
                                    <p:animEffect transition="in" filter="box(out)">
                                      <p:cBhvr>
                                        <p:cTn id="25" dur="500"/>
                                        <p:tgtEl>
                                          <p:spTgt spid="133125"/>
                                        </p:tgtEl>
                                      </p:cBhvr>
                                    </p:animEffect>
                                  </p:childTnLst>
                                </p:cTn>
                              </p:par>
                              <p:par>
                                <p:cTn id="26" presetID="4" presetClass="entr" presetSubtype="32" fill="hold" nodeType="withEffect">
                                  <p:stCondLst>
                                    <p:cond delay="0"/>
                                  </p:stCondLst>
                                  <p:childTnLst>
                                    <p:set>
                                      <p:cBhvr>
                                        <p:cTn id="27" dur="1" fill="hold">
                                          <p:stCondLst>
                                            <p:cond delay="0"/>
                                          </p:stCondLst>
                                        </p:cTn>
                                        <p:tgtEl>
                                          <p:spTgt spid="133132"/>
                                        </p:tgtEl>
                                        <p:attrNameLst>
                                          <p:attrName>style.visibility</p:attrName>
                                        </p:attrNameLst>
                                      </p:cBhvr>
                                      <p:to>
                                        <p:strVal val="visible"/>
                                      </p:to>
                                    </p:set>
                                    <p:animEffect transition="in" filter="box(out)">
                                      <p:cBhvr>
                                        <p:cTn id="28" dur="500"/>
                                        <p:tgtEl>
                                          <p:spTgt spid="133132"/>
                                        </p:tgtEl>
                                      </p:cBhvr>
                                    </p:animEffect>
                                  </p:childTnLst>
                                </p:cTn>
                              </p:par>
                              <p:par>
                                <p:cTn id="29" presetID="4" presetClass="entr" presetSubtype="32" fill="hold" nodeType="withEffect">
                                  <p:stCondLst>
                                    <p:cond delay="0"/>
                                  </p:stCondLst>
                                  <p:childTnLst>
                                    <p:set>
                                      <p:cBhvr>
                                        <p:cTn id="30" dur="1" fill="hold">
                                          <p:stCondLst>
                                            <p:cond delay="0"/>
                                          </p:stCondLst>
                                        </p:cTn>
                                        <p:tgtEl>
                                          <p:spTgt spid="133130"/>
                                        </p:tgtEl>
                                        <p:attrNameLst>
                                          <p:attrName>style.visibility</p:attrName>
                                        </p:attrNameLst>
                                      </p:cBhvr>
                                      <p:to>
                                        <p:strVal val="visible"/>
                                      </p:to>
                                    </p:set>
                                    <p:animEffect transition="in" filter="box(out)">
                                      <p:cBhvr>
                                        <p:cTn id="31" dur="500"/>
                                        <p:tgtEl>
                                          <p:spTgt spid="133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8"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40" name="Text Box 36"/>
          <p:cNvSpPr txBox="1">
            <a:spLocks noChangeArrowheads="1"/>
          </p:cNvSpPr>
          <p:nvPr/>
        </p:nvSpPr>
        <p:spPr bwMode="auto">
          <a:xfrm>
            <a:off x="1524000" y="457201"/>
            <a:ext cx="8534400"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it-IT" altLang="en-US" b="1">
                <a:latin typeface="Times New Roman" panose="02020603050405020304" pitchFamily="18" charset="0"/>
              </a:rPr>
              <a:t>II. LỊCH SỬ PHÁT TRIỂN CỦA SINH GIỚI QUA CÁC ĐẠI ĐỊA CHẤT</a:t>
            </a:r>
            <a:r>
              <a:rPr lang="en-US" altLang="en-US">
                <a:latin typeface="Times New Roman" panose="02020603050405020304" pitchFamily="18" charset="0"/>
              </a:rPr>
              <a:t> </a:t>
            </a:r>
          </a:p>
        </p:txBody>
      </p:sp>
      <p:pic>
        <p:nvPicPr>
          <p:cNvPr id="47180" name="Picture 76" descr="carboniferous_riverbank_v2_80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23160" y="1966913"/>
            <a:ext cx="2362200" cy="1771650"/>
          </a:xfrm>
          <a:prstGeom prst="rect">
            <a:avLst/>
          </a:prstGeom>
          <a:noFill/>
          <a:extLst>
            <a:ext uri="{909E8E84-426E-40DD-AFC4-6F175D3DCCD1}">
              <a14:hiddenFill xmlns:a14="http://schemas.microsoft.com/office/drawing/2010/main" xmlns="">
                <a:solidFill>
                  <a:srgbClr val="FFFFFF"/>
                </a:solidFill>
              </a14:hiddenFill>
            </a:ext>
          </a:extLst>
        </p:spPr>
      </p:pic>
      <p:pic>
        <p:nvPicPr>
          <p:cNvPr id="47201" name="Picture 97" descr="Hổ phách chứa thực vật 100 triệu năm tuổi"/>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022869" y="1966913"/>
            <a:ext cx="1239838" cy="1766888"/>
          </a:xfrm>
          <a:prstGeom prst="rect">
            <a:avLst/>
          </a:prstGeom>
          <a:noFill/>
          <a:extLst>
            <a:ext uri="{909E8E84-426E-40DD-AFC4-6F175D3DCCD1}">
              <a14:hiddenFill xmlns:a14="http://schemas.microsoft.com/office/drawing/2010/main" xmlns="">
                <a:solidFill>
                  <a:srgbClr val="FFFFFF"/>
                </a:solidFill>
              </a14:hiddenFill>
            </a:ext>
          </a:extLst>
        </p:spPr>
      </p:pic>
      <p:sp>
        <p:nvSpPr>
          <p:cNvPr id="47203" name="Text Box 99"/>
          <p:cNvSpPr txBox="1">
            <a:spLocks noChangeArrowheads="1"/>
          </p:cNvSpPr>
          <p:nvPr/>
        </p:nvSpPr>
        <p:spPr bwMode="auto">
          <a:xfrm>
            <a:off x="1345276" y="1116747"/>
            <a:ext cx="9501447"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US" altLang="en-US" sz="2000" b="1" dirty="0" err="1">
                <a:latin typeface="Times New Roman" panose="02020603050405020304" pitchFamily="18" charset="0"/>
              </a:rPr>
              <a:t>Cuối</a:t>
            </a:r>
            <a:r>
              <a:rPr lang="en-US" altLang="en-US" sz="2000" b="1" dirty="0">
                <a:latin typeface="Times New Roman" panose="02020603050405020304" pitchFamily="18" charset="0"/>
              </a:rPr>
              <a:t> </a:t>
            </a:r>
            <a:r>
              <a:rPr lang="en-US" altLang="en-US" sz="2000" b="1" dirty="0" err="1">
                <a:latin typeface="Times New Roman" panose="02020603050405020304" pitchFamily="18" charset="0"/>
              </a:rPr>
              <a:t>đại</a:t>
            </a:r>
            <a:r>
              <a:rPr lang="en-US" altLang="en-US" sz="2000" b="1" dirty="0">
                <a:latin typeface="Times New Roman" panose="02020603050405020304" pitchFamily="18" charset="0"/>
              </a:rPr>
              <a:t> </a:t>
            </a:r>
            <a:r>
              <a:rPr lang="en-US" altLang="en-US" sz="2000" b="1" dirty="0" err="1">
                <a:latin typeface="Times New Roman" panose="02020603050405020304" pitchFamily="18" charset="0"/>
              </a:rPr>
              <a:t>trung</a:t>
            </a:r>
            <a:r>
              <a:rPr lang="en-US" altLang="en-US" sz="2000" b="1" dirty="0">
                <a:latin typeface="Times New Roman" panose="02020603050405020304" pitchFamily="18" charset="0"/>
              </a:rPr>
              <a:t> </a:t>
            </a:r>
            <a:r>
              <a:rPr lang="en-US" altLang="en-US" sz="2000" b="1" dirty="0" err="1">
                <a:latin typeface="Times New Roman" panose="02020603050405020304" pitchFamily="18" charset="0"/>
              </a:rPr>
              <a:t>sinh</a:t>
            </a:r>
            <a:r>
              <a:rPr lang="en-US" altLang="en-US" sz="2000" b="1" dirty="0">
                <a:latin typeface="Times New Roman" panose="02020603050405020304" pitchFamily="18" charset="0"/>
              </a:rPr>
              <a:t>: -  </a:t>
            </a:r>
            <a:r>
              <a:rPr lang="en-US" altLang="en-US" sz="2000" b="1" dirty="0" err="1">
                <a:latin typeface="Times New Roman" panose="02020603050405020304" pitchFamily="18" charset="0"/>
              </a:rPr>
              <a:t>các</a:t>
            </a:r>
            <a:r>
              <a:rPr lang="en-US" altLang="en-US" sz="2000" b="1" dirty="0">
                <a:latin typeface="Times New Roman" panose="02020603050405020304" pitchFamily="18" charset="0"/>
              </a:rPr>
              <a:t> </a:t>
            </a:r>
            <a:r>
              <a:rPr lang="en-US" altLang="en-US" sz="2000" b="1" dirty="0" err="1">
                <a:latin typeface="Times New Roman" panose="02020603050405020304" pitchFamily="18" charset="0"/>
              </a:rPr>
              <a:t>đại</a:t>
            </a:r>
            <a:r>
              <a:rPr lang="en-US" altLang="en-US" sz="2000" b="1" dirty="0">
                <a:latin typeface="Times New Roman" panose="02020603050405020304" pitchFamily="18" charset="0"/>
              </a:rPr>
              <a:t> </a:t>
            </a:r>
            <a:r>
              <a:rPr lang="en-US" altLang="en-US" sz="2000" b="1" dirty="0" err="1">
                <a:latin typeface="Times New Roman" panose="02020603050405020304" pitchFamily="18" charset="0"/>
              </a:rPr>
              <a:t>lục</a:t>
            </a:r>
            <a:r>
              <a:rPr lang="en-US" altLang="en-US" sz="2000" b="1" dirty="0">
                <a:latin typeface="Times New Roman" panose="02020603050405020304" pitchFamily="18" charset="0"/>
              </a:rPr>
              <a:t> </a:t>
            </a:r>
            <a:r>
              <a:rPr lang="en-US" altLang="en-US" sz="2000" b="1" dirty="0" err="1">
                <a:latin typeface="Times New Roman" panose="02020603050405020304" pitchFamily="18" charset="0"/>
              </a:rPr>
              <a:t>liên</a:t>
            </a:r>
            <a:r>
              <a:rPr lang="en-US" altLang="en-US" sz="2000" b="1" dirty="0">
                <a:latin typeface="Times New Roman" panose="02020603050405020304" pitchFamily="18" charset="0"/>
              </a:rPr>
              <a:t> </a:t>
            </a:r>
            <a:r>
              <a:rPr lang="en-US" altLang="en-US" sz="2000" b="1" dirty="0" err="1">
                <a:latin typeface="Times New Roman" panose="02020603050405020304" pitchFamily="18" charset="0"/>
              </a:rPr>
              <a:t>kết</a:t>
            </a:r>
            <a:r>
              <a:rPr lang="en-US" altLang="en-US" sz="2000" b="1" dirty="0">
                <a:latin typeface="Times New Roman" panose="02020603050405020304" pitchFamily="18" charset="0"/>
              </a:rPr>
              <a:t> </a:t>
            </a:r>
            <a:r>
              <a:rPr lang="en-US" altLang="en-US" sz="2000" b="1" dirty="0" err="1">
                <a:latin typeface="Times New Roman" panose="02020603050405020304" pitchFamily="18" charset="0"/>
              </a:rPr>
              <a:t>với</a:t>
            </a:r>
            <a:r>
              <a:rPr lang="en-US" altLang="en-US" sz="2000" b="1" dirty="0">
                <a:latin typeface="Times New Roman" panose="02020603050405020304" pitchFamily="18" charset="0"/>
              </a:rPr>
              <a:t> </a:t>
            </a:r>
            <a:r>
              <a:rPr lang="en-US" altLang="en-US" sz="2000" b="1" dirty="0" err="1">
                <a:latin typeface="Times New Roman" panose="02020603050405020304" pitchFamily="18" charset="0"/>
              </a:rPr>
              <a:t>nhau</a:t>
            </a:r>
            <a:r>
              <a:rPr lang="en-US" altLang="en-US" sz="2000" b="1" dirty="0">
                <a:latin typeface="Times New Roman" panose="02020603050405020304" pitchFamily="18" charset="0"/>
                <a:cs typeface="Arial" panose="020B0604020202020204" pitchFamily="34" charset="0"/>
              </a:rPr>
              <a:t>-&gt;</a:t>
            </a:r>
            <a:r>
              <a:rPr lang="en-US" altLang="en-US" sz="2000" b="1" dirty="0" err="1">
                <a:latin typeface="Times New Roman" panose="02020603050405020304" pitchFamily="18" charset="0"/>
              </a:rPr>
              <a:t>khí</a:t>
            </a:r>
            <a:r>
              <a:rPr lang="en-US" altLang="en-US" sz="2000" b="1" dirty="0">
                <a:latin typeface="Times New Roman" panose="02020603050405020304" pitchFamily="18" charset="0"/>
              </a:rPr>
              <a:t> </a:t>
            </a:r>
            <a:r>
              <a:rPr lang="en-US" altLang="en-US" sz="2000" b="1" dirty="0" err="1">
                <a:latin typeface="Times New Roman" panose="02020603050405020304" pitchFamily="18" charset="0"/>
              </a:rPr>
              <a:t>hậu</a:t>
            </a:r>
            <a:r>
              <a:rPr lang="en-US" altLang="en-US" sz="2000" b="1" dirty="0">
                <a:latin typeface="Times New Roman" panose="02020603050405020304" pitchFamily="18" charset="0"/>
              </a:rPr>
              <a:t> </a:t>
            </a:r>
            <a:r>
              <a:rPr lang="en-US" altLang="en-US" sz="2000" b="1" dirty="0" err="1">
                <a:latin typeface="Times New Roman" panose="02020603050405020304" pitchFamily="18" charset="0"/>
              </a:rPr>
              <a:t>ngày</a:t>
            </a:r>
            <a:r>
              <a:rPr lang="en-US" altLang="en-US" sz="2000" b="1" dirty="0">
                <a:latin typeface="Times New Roman" panose="02020603050405020304" pitchFamily="18" charset="0"/>
              </a:rPr>
              <a:t> </a:t>
            </a:r>
            <a:r>
              <a:rPr lang="en-US" altLang="en-US" sz="2000" b="1" dirty="0" err="1">
                <a:latin typeface="Times New Roman" panose="02020603050405020304" pitchFamily="18" charset="0"/>
              </a:rPr>
              <a:t>càng</a:t>
            </a:r>
            <a:r>
              <a:rPr lang="en-US" altLang="en-US" sz="2000" b="1" dirty="0">
                <a:latin typeface="Times New Roman" panose="02020603050405020304" pitchFamily="18" charset="0"/>
              </a:rPr>
              <a:t> </a:t>
            </a:r>
            <a:r>
              <a:rPr lang="en-US" altLang="en-US" sz="2000" b="1" dirty="0" err="1">
                <a:latin typeface="Times New Roman" panose="02020603050405020304" pitchFamily="18" charset="0"/>
              </a:rPr>
              <a:t>khô</a:t>
            </a:r>
            <a:r>
              <a:rPr lang="en-US" altLang="en-US" sz="2000" b="1" dirty="0">
                <a:latin typeface="Times New Roman" panose="02020603050405020304" pitchFamily="18" charset="0"/>
              </a:rPr>
              <a:t>, </a:t>
            </a:r>
            <a:r>
              <a:rPr lang="en-US" altLang="en-US" sz="2000" b="1" dirty="0" err="1">
                <a:latin typeface="Times New Roman" panose="02020603050405020304" pitchFamily="18" charset="0"/>
              </a:rPr>
              <a:t>nắng</a:t>
            </a:r>
            <a:r>
              <a:rPr lang="en-US" altLang="en-US" sz="2000" b="1" dirty="0">
                <a:latin typeface="Times New Roman" panose="02020603050405020304" pitchFamily="18" charset="0"/>
              </a:rPr>
              <a:t> </a:t>
            </a:r>
            <a:r>
              <a:rPr lang="en-US" altLang="en-US" sz="2000" b="1" dirty="0" err="1">
                <a:latin typeface="Times New Roman" panose="02020603050405020304" pitchFamily="18" charset="0"/>
              </a:rPr>
              <a:t>gắt</a:t>
            </a:r>
            <a:r>
              <a:rPr lang="en-US" altLang="en-US" sz="2000" b="1" dirty="0">
                <a:latin typeface="Times New Roman" panose="02020603050405020304" pitchFamily="18" charset="0"/>
              </a:rPr>
              <a:t>.</a:t>
            </a:r>
          </a:p>
        </p:txBody>
      </p:sp>
      <p:sp>
        <p:nvSpPr>
          <p:cNvPr id="47204" name="Line 100"/>
          <p:cNvSpPr>
            <a:spLocks noChangeShapeType="1"/>
          </p:cNvSpPr>
          <p:nvPr/>
        </p:nvSpPr>
        <p:spPr bwMode="auto">
          <a:xfrm>
            <a:off x="5432713" y="2850357"/>
            <a:ext cx="94557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7205" name="Text Box 101"/>
          <p:cNvSpPr txBox="1">
            <a:spLocks noChangeArrowheads="1"/>
          </p:cNvSpPr>
          <p:nvPr/>
        </p:nvSpPr>
        <p:spPr bwMode="auto">
          <a:xfrm>
            <a:off x="2267989" y="4065589"/>
            <a:ext cx="7391400" cy="9159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altLang="en-US" b="1" dirty="0" err="1" smtClean="0">
                <a:latin typeface="Times New Roman" panose="02020603050405020304" pitchFamily="18" charset="0"/>
              </a:rPr>
              <a:t>Thực</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vật</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hạt</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trần</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bị</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thay</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thế</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bởi</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thực</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vật</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hạt</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kín</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thích</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nghi</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tốt</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hơn</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với</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khí</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hậu</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khô,nắng</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gắt</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có</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hình</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thức</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sinh</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sản</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hoàn</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thiện</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hơn</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như</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hạt</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được</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bảo</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vệ</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trong</a:t>
            </a:r>
            <a:r>
              <a:rPr lang="en-US" altLang="en-US" b="1" dirty="0" smtClean="0">
                <a:latin typeface="Times New Roman" panose="02020603050405020304" pitchFamily="18" charset="0"/>
              </a:rPr>
              <a:t> </a:t>
            </a:r>
            <a:r>
              <a:rPr lang="en-US" altLang="en-US" b="1" dirty="0" err="1" smtClean="0">
                <a:latin typeface="Times New Roman" panose="02020603050405020304" pitchFamily="18" charset="0"/>
              </a:rPr>
              <a:t>bầu</a:t>
            </a:r>
            <a:r>
              <a:rPr lang="en-US" altLang="en-US" b="1" dirty="0" smtClean="0">
                <a:latin typeface="Times New Roman" panose="02020603050405020304" pitchFamily="18" charset="0"/>
              </a:rPr>
              <a:t>). </a:t>
            </a:r>
            <a:endParaRPr lang="en-US" altLang="en-US" b="1" dirty="0">
              <a:latin typeface="Times New Roman" panose="02020603050405020304" pitchFamily="18" charset="0"/>
            </a:endParaRPr>
          </a:p>
        </p:txBody>
      </p:sp>
      <p:sp>
        <p:nvSpPr>
          <p:cNvPr id="2" name="Rectangle 1"/>
          <p:cNvSpPr/>
          <p:nvPr/>
        </p:nvSpPr>
        <p:spPr>
          <a:xfrm>
            <a:off x="2333106" y="5202793"/>
            <a:ext cx="7899861" cy="646331"/>
          </a:xfrm>
          <a:prstGeom prst="rect">
            <a:avLst/>
          </a:prstGeom>
        </p:spPr>
        <p:txBody>
          <a:bodyPr wrap="square">
            <a:spAutoFit/>
          </a:bodyPr>
          <a:lstStyle/>
          <a:p>
            <a:pPr>
              <a:spcBef>
                <a:spcPct val="50000"/>
              </a:spcBef>
            </a:pPr>
            <a:r>
              <a:rPr lang="sv-SE" altLang="en-US" b="1" dirty="0">
                <a:solidFill>
                  <a:srgbClr val="C00000"/>
                </a:solidFill>
                <a:latin typeface="Times New Roman" panose="02020603050405020304" pitchFamily="18" charset="0"/>
              </a:rPr>
              <a:t>- Lịch sử phát triển của sinh giới gắn liền với lịch sử phát triển của vỏ trái đất. Sự thay đổi của địa chất, khí hậu đã thúc đẩy sự phát triển của sinh giới.</a:t>
            </a:r>
            <a:endParaRPr lang="en-US" altLang="en-US" b="1" dirty="0">
              <a:solidFill>
                <a:srgbClr val="C00000"/>
              </a:solidFill>
              <a:latin typeface="Times New Roman" panose="02020603050405020304" pitchFamily="18" charset="0"/>
            </a:endParaRPr>
          </a:p>
        </p:txBody>
      </p:sp>
    </p:spTree>
    <p:extLst>
      <p:ext uri="{BB962C8B-B14F-4D97-AF65-F5344CB8AC3E}">
        <p14:creationId xmlns:p14="http://schemas.microsoft.com/office/powerpoint/2010/main" xmlns="" val="35979187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203"/>
                                        </p:tgtEl>
                                        <p:attrNameLst>
                                          <p:attrName>style.visibility</p:attrName>
                                        </p:attrNameLst>
                                      </p:cBhvr>
                                      <p:to>
                                        <p:strVal val="visible"/>
                                      </p:to>
                                    </p:set>
                                    <p:animEffect transition="in" filter="blinds(horizontal)">
                                      <p:cBhvr>
                                        <p:cTn id="7" dur="500"/>
                                        <p:tgtEl>
                                          <p:spTgt spid="4720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9" presetClass="entr" presetSubtype="0" fill="hold" nodeType="clickEffect">
                                  <p:stCondLst>
                                    <p:cond delay="0"/>
                                  </p:stCondLst>
                                  <p:childTnLst>
                                    <p:set>
                                      <p:cBhvr>
                                        <p:cTn id="11" dur="1" fill="hold">
                                          <p:stCondLst>
                                            <p:cond delay="0"/>
                                          </p:stCondLst>
                                        </p:cTn>
                                        <p:tgtEl>
                                          <p:spTgt spid="47180"/>
                                        </p:tgtEl>
                                        <p:attrNameLst>
                                          <p:attrName>style.visibility</p:attrName>
                                        </p:attrNameLst>
                                      </p:cBhvr>
                                      <p:to>
                                        <p:strVal val="visible"/>
                                      </p:to>
                                    </p:set>
                                    <p:anim calcmode="lin" valueType="num">
                                      <p:cBhvr>
                                        <p:cTn id="12" dur="1000" fill="hold"/>
                                        <p:tgtEl>
                                          <p:spTgt spid="47180"/>
                                        </p:tgtEl>
                                        <p:attrNameLst>
                                          <p:attrName>ppt_x</p:attrName>
                                        </p:attrNameLst>
                                      </p:cBhvr>
                                      <p:tavLst>
                                        <p:tav tm="0">
                                          <p:val>
                                            <p:strVal val="#ppt_x-.2"/>
                                          </p:val>
                                        </p:tav>
                                        <p:tav tm="100000">
                                          <p:val>
                                            <p:strVal val="#ppt_x"/>
                                          </p:val>
                                        </p:tav>
                                      </p:tavLst>
                                    </p:anim>
                                    <p:anim calcmode="lin" valueType="num">
                                      <p:cBhvr>
                                        <p:cTn id="13" dur="1000" fill="hold"/>
                                        <p:tgtEl>
                                          <p:spTgt spid="47180"/>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7180"/>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9" presetClass="entr" presetSubtype="0" fill="hold" nodeType="clickEffect">
                                  <p:stCondLst>
                                    <p:cond delay="0"/>
                                  </p:stCondLst>
                                  <p:childTnLst>
                                    <p:set>
                                      <p:cBhvr>
                                        <p:cTn id="18" dur="1" fill="hold">
                                          <p:stCondLst>
                                            <p:cond delay="0"/>
                                          </p:stCondLst>
                                        </p:cTn>
                                        <p:tgtEl>
                                          <p:spTgt spid="47204"/>
                                        </p:tgtEl>
                                        <p:attrNameLst>
                                          <p:attrName>style.visibility</p:attrName>
                                        </p:attrNameLst>
                                      </p:cBhvr>
                                      <p:to>
                                        <p:strVal val="visible"/>
                                      </p:to>
                                    </p:set>
                                    <p:anim calcmode="lin" valueType="num">
                                      <p:cBhvr>
                                        <p:cTn id="19" dur="1000" fill="hold"/>
                                        <p:tgtEl>
                                          <p:spTgt spid="47204"/>
                                        </p:tgtEl>
                                        <p:attrNameLst>
                                          <p:attrName>ppt_x</p:attrName>
                                        </p:attrNameLst>
                                      </p:cBhvr>
                                      <p:tavLst>
                                        <p:tav tm="0">
                                          <p:val>
                                            <p:strVal val="#ppt_x-.2"/>
                                          </p:val>
                                        </p:tav>
                                        <p:tav tm="100000">
                                          <p:val>
                                            <p:strVal val="#ppt_x"/>
                                          </p:val>
                                        </p:tav>
                                      </p:tavLst>
                                    </p:anim>
                                    <p:anim calcmode="lin" valueType="num">
                                      <p:cBhvr>
                                        <p:cTn id="20" dur="1000" fill="hold"/>
                                        <p:tgtEl>
                                          <p:spTgt spid="4720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7204"/>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ntr" presetSubtype="0" fill="hold" nodeType="clickEffect">
                                  <p:stCondLst>
                                    <p:cond delay="0"/>
                                  </p:stCondLst>
                                  <p:childTnLst>
                                    <p:set>
                                      <p:cBhvr>
                                        <p:cTn id="25" dur="1" fill="hold">
                                          <p:stCondLst>
                                            <p:cond delay="0"/>
                                          </p:stCondLst>
                                        </p:cTn>
                                        <p:tgtEl>
                                          <p:spTgt spid="47201"/>
                                        </p:tgtEl>
                                        <p:attrNameLst>
                                          <p:attrName>style.visibility</p:attrName>
                                        </p:attrNameLst>
                                      </p:cBhvr>
                                      <p:to>
                                        <p:strVal val="visible"/>
                                      </p:to>
                                    </p:set>
                                    <p:animEffect transition="in" filter="fade">
                                      <p:cBhvr>
                                        <p:cTn id="26" dur="2000"/>
                                        <p:tgtEl>
                                          <p:spTgt spid="47201"/>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7205"/>
                                        </p:tgtEl>
                                        <p:attrNameLst>
                                          <p:attrName>style.visibility</p:attrName>
                                        </p:attrNameLst>
                                      </p:cBhvr>
                                      <p:to>
                                        <p:strVal val="visible"/>
                                      </p:to>
                                    </p:set>
                                    <p:animEffect transition="in" filter="fade">
                                      <p:cBhvr>
                                        <p:cTn id="31" dur="2000"/>
                                        <p:tgtEl>
                                          <p:spTgt spid="47205"/>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heel(1)">
                                      <p:cBhvr>
                                        <p:cTn id="3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03" grpId="0"/>
      <p:bldP spid="472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4" name="Picture 4" descr="7556518_ori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24000" y="0"/>
            <a:ext cx="7239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66565" name="Text Box 5"/>
          <p:cNvSpPr txBox="1">
            <a:spLocks noChangeArrowheads="1"/>
          </p:cNvSpPr>
          <p:nvPr/>
        </p:nvSpPr>
        <p:spPr bwMode="auto">
          <a:xfrm>
            <a:off x="8629650" y="4298951"/>
            <a:ext cx="2038350" cy="2301875"/>
          </a:xfrm>
          <a:prstGeom prst="rect">
            <a:avLst/>
          </a:prstGeom>
          <a:solidFill>
            <a:schemeClr val="tx2"/>
          </a:solidFill>
          <a:ln w="9525">
            <a:solidFill>
              <a:srgbClr val="9900CC"/>
            </a:solidFill>
            <a:miter lim="800000"/>
            <a:headEnd/>
            <a:tailEnd/>
          </a:ln>
          <a:effectLst/>
        </p:spPr>
        <p:txBody>
          <a:bodyPr>
            <a:spAutoFit/>
          </a:bodyPr>
          <a:lstStyle/>
          <a:p>
            <a:pPr algn="just" eaLnBrk="0" hangingPunct="0"/>
            <a:r>
              <a:rPr lang="en-US" altLang="en-US" sz="1600" b="1" dirty="0" err="1">
                <a:solidFill>
                  <a:schemeClr val="bg1"/>
                </a:solidFill>
                <a:latin typeface="Times New Roman" panose="02020603050405020304" pitchFamily="18" charset="0"/>
              </a:rPr>
              <a:t>Trái</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Đất</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vẫn</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trong</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giai</a:t>
            </a:r>
            <a:r>
              <a:rPr lang="en-US" altLang="en-US" sz="1600" b="1" dirty="0">
                <a:solidFill>
                  <a:schemeClr val="bg1"/>
                </a:solidFill>
                <a:latin typeface="Times New Roman" panose="02020603050405020304" pitchFamily="18" charset="0"/>
              </a:rPr>
              <a:t> </a:t>
            </a:r>
            <a:r>
              <a:rPr lang="vi-VN" altLang="en-US" sz="1600" b="1" dirty="0">
                <a:solidFill>
                  <a:schemeClr val="bg1"/>
                </a:solidFill>
                <a:latin typeface="Times New Roman" panose="02020603050405020304" pitchFamily="18" charset="0"/>
              </a:rPr>
              <a:t>đ</a:t>
            </a:r>
            <a:r>
              <a:rPr lang="en-US" altLang="en-US" sz="1600" b="1" dirty="0" err="1">
                <a:solidFill>
                  <a:schemeClr val="bg1"/>
                </a:solidFill>
                <a:latin typeface="Times New Roman" panose="02020603050405020304" pitchFamily="18" charset="0"/>
              </a:rPr>
              <a:t>oạn</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kiến</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tạo</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mạnh</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mẽ</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có</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sự</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phân</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bố</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lại</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lục</a:t>
            </a:r>
            <a:r>
              <a:rPr lang="en-US" altLang="en-US" sz="1600" b="1" dirty="0">
                <a:solidFill>
                  <a:schemeClr val="bg1"/>
                </a:solidFill>
                <a:latin typeface="Times New Roman" panose="02020603050405020304" pitchFamily="18" charset="0"/>
              </a:rPr>
              <a:t> </a:t>
            </a:r>
            <a:r>
              <a:rPr lang="vi-VN" altLang="en-US" sz="1600" b="1" dirty="0">
                <a:solidFill>
                  <a:schemeClr val="bg1"/>
                </a:solidFill>
                <a:latin typeface="Times New Roman" panose="02020603050405020304" pitchFamily="18" charset="0"/>
              </a:rPr>
              <a:t>đ</a:t>
            </a:r>
            <a:r>
              <a:rPr lang="en-US" altLang="en-US" sz="1600" b="1" dirty="0" err="1">
                <a:solidFill>
                  <a:schemeClr val="bg1"/>
                </a:solidFill>
                <a:latin typeface="Times New Roman" panose="02020603050405020304" pitchFamily="18" charset="0"/>
              </a:rPr>
              <a:t>ịa</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và</a:t>
            </a:r>
            <a:r>
              <a:rPr lang="en-US" altLang="en-US" sz="1600" b="1" dirty="0">
                <a:solidFill>
                  <a:schemeClr val="bg1"/>
                </a:solidFill>
                <a:latin typeface="Times New Roman" panose="02020603050405020304" pitchFamily="18" charset="0"/>
              </a:rPr>
              <a:t> </a:t>
            </a:r>
            <a:r>
              <a:rPr lang="vi-VN" altLang="en-US" sz="1600" b="1" dirty="0">
                <a:solidFill>
                  <a:schemeClr val="bg1"/>
                </a:solidFill>
                <a:latin typeface="Times New Roman" panose="02020603050405020304" pitchFamily="18" charset="0"/>
              </a:rPr>
              <a:t>đ</a:t>
            </a:r>
            <a:r>
              <a:rPr lang="en-US" altLang="en-US" sz="1600" b="1" dirty="0" err="1">
                <a:solidFill>
                  <a:schemeClr val="bg1"/>
                </a:solidFill>
                <a:latin typeface="Times New Roman" panose="02020603050405020304" pitchFamily="18" charset="0"/>
              </a:rPr>
              <a:t>ại</a:t>
            </a:r>
            <a:r>
              <a:rPr lang="en-US" altLang="en-US" sz="1600" b="1" dirty="0">
                <a:solidFill>
                  <a:schemeClr val="bg1"/>
                </a:solidFill>
                <a:latin typeface="Times New Roman" panose="02020603050405020304" pitchFamily="18" charset="0"/>
              </a:rPr>
              <a:t> d</a:t>
            </a:r>
            <a:r>
              <a:rPr lang="vi-VN" altLang="en-US" sz="1600" b="1" dirty="0">
                <a:solidFill>
                  <a:schemeClr val="bg1"/>
                </a:solidFill>
                <a:latin typeface="Times New Roman" panose="02020603050405020304" pitchFamily="18" charset="0"/>
              </a:rPr>
              <a:t>ươ</a:t>
            </a:r>
            <a:r>
              <a:rPr lang="en-US" altLang="en-US" sz="1600" b="1" dirty="0">
                <a:solidFill>
                  <a:schemeClr val="bg1"/>
                </a:solidFill>
                <a:latin typeface="Times New Roman" panose="02020603050405020304" pitchFamily="18" charset="0"/>
              </a:rPr>
              <a:t>ng. </a:t>
            </a:r>
            <a:r>
              <a:rPr lang="en-US" altLang="en-US" sz="1600" b="1" dirty="0" err="1">
                <a:solidFill>
                  <a:schemeClr val="bg1"/>
                </a:solidFill>
                <a:latin typeface="Times New Roman" panose="02020603050405020304" pitchFamily="18" charset="0"/>
              </a:rPr>
              <a:t>Núi</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lửa</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hoạt</a:t>
            </a:r>
            <a:r>
              <a:rPr lang="en-US" altLang="en-US" sz="1600" b="1" dirty="0">
                <a:solidFill>
                  <a:schemeClr val="bg1"/>
                </a:solidFill>
                <a:latin typeface="Times New Roman" panose="02020603050405020304" pitchFamily="18" charset="0"/>
              </a:rPr>
              <a:t> </a:t>
            </a:r>
            <a:r>
              <a:rPr lang="vi-VN" altLang="en-US" sz="1600" b="1" dirty="0">
                <a:solidFill>
                  <a:schemeClr val="bg1"/>
                </a:solidFill>
                <a:latin typeface="Times New Roman" panose="02020603050405020304" pitchFamily="18" charset="0"/>
              </a:rPr>
              <a:t>đ</a:t>
            </a:r>
            <a:r>
              <a:rPr lang="en-US" altLang="en-US" sz="1600" b="1" dirty="0" err="1">
                <a:solidFill>
                  <a:schemeClr val="bg1"/>
                </a:solidFill>
                <a:latin typeface="Times New Roman" panose="02020603050405020304" pitchFamily="18" charset="0"/>
              </a:rPr>
              <a:t>ộng</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xuất</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hiện</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các</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sinh</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vật</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bậc</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thấp</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và</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sự</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sống</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tập</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trung</a:t>
            </a:r>
            <a:r>
              <a:rPr lang="en-US" altLang="en-US" sz="1600" b="1" dirty="0">
                <a:solidFill>
                  <a:schemeClr val="bg1"/>
                </a:solidFill>
                <a:latin typeface="Times New Roman" panose="02020603050405020304" pitchFamily="18" charset="0"/>
              </a:rPr>
              <a:t> d</a:t>
            </a:r>
            <a:r>
              <a:rPr lang="vi-VN" altLang="en-US" sz="1600" b="1" dirty="0">
                <a:solidFill>
                  <a:schemeClr val="bg1"/>
                </a:solidFill>
                <a:latin typeface="Times New Roman" panose="02020603050405020304" pitchFamily="18" charset="0"/>
              </a:rPr>
              <a:t>ư</a:t>
            </a:r>
            <a:r>
              <a:rPr lang="en-US" altLang="en-US" sz="1600" b="1" dirty="0" err="1">
                <a:solidFill>
                  <a:schemeClr val="bg1"/>
                </a:solidFill>
                <a:latin typeface="Times New Roman" panose="02020603050405020304" pitchFamily="18" charset="0"/>
              </a:rPr>
              <a:t>ới</a:t>
            </a:r>
            <a:r>
              <a:rPr lang="en-US" altLang="en-US" sz="1600" b="1" dirty="0">
                <a:solidFill>
                  <a:schemeClr val="bg1"/>
                </a:solidFill>
                <a:latin typeface="Times New Roman" panose="02020603050405020304" pitchFamily="18" charset="0"/>
              </a:rPr>
              <a:t> n</a:t>
            </a:r>
            <a:r>
              <a:rPr lang="vi-VN" altLang="en-US" sz="1600" b="1" dirty="0">
                <a:solidFill>
                  <a:schemeClr val="bg1"/>
                </a:solidFill>
                <a:latin typeface="Times New Roman" panose="02020603050405020304" pitchFamily="18" charset="0"/>
              </a:rPr>
              <a:t>ư</a:t>
            </a:r>
            <a:r>
              <a:rPr lang="en-US" altLang="en-US" sz="1600" b="1" dirty="0" err="1">
                <a:solidFill>
                  <a:schemeClr val="bg1"/>
                </a:solidFill>
                <a:latin typeface="Times New Roman" panose="02020603050405020304" pitchFamily="18" charset="0"/>
              </a:rPr>
              <a:t>ớc</a:t>
            </a:r>
            <a:r>
              <a:rPr lang="en-US" altLang="en-US" sz="1600" b="1" dirty="0">
                <a:solidFill>
                  <a:schemeClr val="bg1"/>
                </a:solidFill>
                <a:latin typeface="Times New Roman" panose="02020603050405020304" pitchFamily="18" charset="0"/>
              </a:rPr>
              <a:t>.</a:t>
            </a:r>
            <a:endParaRPr lang="en-US" altLang="en-US" sz="1600" dirty="0">
              <a:solidFill>
                <a:schemeClr val="bg1"/>
              </a:solidFill>
              <a:latin typeface="Times New Roman" panose="02020603050405020304" pitchFamily="18" charset="0"/>
            </a:endParaRPr>
          </a:p>
        </p:txBody>
      </p:sp>
      <p:sp>
        <p:nvSpPr>
          <p:cNvPr id="66567" name="Rectangle 7"/>
          <p:cNvSpPr>
            <a:spLocks noChangeArrowheads="1"/>
          </p:cNvSpPr>
          <p:nvPr/>
        </p:nvSpPr>
        <p:spPr bwMode="auto">
          <a:xfrm>
            <a:off x="8610600" y="2438400"/>
            <a:ext cx="2057400" cy="1828800"/>
          </a:xfrm>
          <a:prstGeom prst="rect">
            <a:avLst/>
          </a:prstGeom>
          <a:solidFill>
            <a:srgbClr val="FFFFCC"/>
          </a:solidFill>
          <a:ln w="9525">
            <a:solidFill>
              <a:srgbClr val="9900CC"/>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66568" name="Text Box 8"/>
          <p:cNvSpPr txBox="1">
            <a:spLocks noChangeArrowheads="1"/>
          </p:cNvSpPr>
          <p:nvPr/>
        </p:nvSpPr>
        <p:spPr bwMode="auto">
          <a:xfrm>
            <a:off x="8686800" y="2514601"/>
            <a:ext cx="1981200" cy="1603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altLang="en-US" b="1" dirty="0" err="1">
                <a:solidFill>
                  <a:schemeClr val="bg1"/>
                </a:solidFill>
                <a:latin typeface="Times New Roman" panose="02020603050405020304" pitchFamily="18" charset="0"/>
              </a:rPr>
              <a:t>Đáng</a:t>
            </a:r>
            <a:r>
              <a:rPr lang="en-US" altLang="en-US" b="1" dirty="0">
                <a:solidFill>
                  <a:schemeClr val="bg1"/>
                </a:solidFill>
                <a:latin typeface="Times New Roman" panose="02020603050405020304" pitchFamily="18" charset="0"/>
              </a:rPr>
              <a:t> </a:t>
            </a:r>
            <a:r>
              <a:rPr lang="en-US" altLang="en-US" b="1" dirty="0" err="1">
                <a:solidFill>
                  <a:schemeClr val="bg1"/>
                </a:solidFill>
                <a:latin typeface="Times New Roman" panose="02020603050405020304" pitchFamily="18" charset="0"/>
              </a:rPr>
              <a:t>chú</a:t>
            </a:r>
            <a:r>
              <a:rPr lang="en-US" altLang="en-US" b="1" dirty="0">
                <a:solidFill>
                  <a:schemeClr val="bg1"/>
                </a:solidFill>
                <a:latin typeface="Times New Roman" panose="02020603050405020304" pitchFamily="18" charset="0"/>
              </a:rPr>
              <a:t> ý </a:t>
            </a:r>
            <a:r>
              <a:rPr lang="en-US" altLang="en-US" b="1" dirty="0" err="1">
                <a:solidFill>
                  <a:schemeClr val="bg1"/>
                </a:solidFill>
                <a:latin typeface="Times New Roman" panose="02020603050405020304" pitchFamily="18" charset="0"/>
              </a:rPr>
              <a:t>nhất</a:t>
            </a:r>
            <a:r>
              <a:rPr lang="en-US" altLang="en-US" b="1" dirty="0">
                <a:solidFill>
                  <a:schemeClr val="bg1"/>
                </a:solidFill>
                <a:latin typeface="Times New Roman" panose="02020603050405020304" pitchFamily="18" charset="0"/>
              </a:rPr>
              <a:t> </a:t>
            </a:r>
            <a:r>
              <a:rPr lang="en-US" altLang="en-US" b="1" dirty="0" err="1">
                <a:solidFill>
                  <a:schemeClr val="bg1"/>
                </a:solidFill>
                <a:latin typeface="Times New Roman" panose="02020603050405020304" pitchFamily="18" charset="0"/>
              </a:rPr>
              <a:t>là</a:t>
            </a:r>
            <a:r>
              <a:rPr lang="en-US" altLang="en-US" b="1" dirty="0">
                <a:solidFill>
                  <a:schemeClr val="bg1"/>
                </a:solidFill>
                <a:latin typeface="Times New Roman" panose="02020603050405020304" pitchFamily="18" charset="0"/>
              </a:rPr>
              <a:t> </a:t>
            </a:r>
            <a:r>
              <a:rPr lang="en-US" altLang="en-US" b="1" dirty="0" err="1">
                <a:solidFill>
                  <a:schemeClr val="bg1"/>
                </a:solidFill>
                <a:latin typeface="Times New Roman" panose="02020603050405020304" pitchFamily="18" charset="0"/>
              </a:rPr>
              <a:t>sự</a:t>
            </a:r>
            <a:r>
              <a:rPr lang="en-US" altLang="en-US" b="1" dirty="0">
                <a:solidFill>
                  <a:schemeClr val="bg1"/>
                </a:solidFill>
                <a:latin typeface="Times New Roman" panose="02020603050405020304" pitchFamily="18" charset="0"/>
              </a:rPr>
              <a:t> </a:t>
            </a:r>
            <a:r>
              <a:rPr lang="en-US" altLang="en-US" b="1" dirty="0" err="1">
                <a:solidFill>
                  <a:schemeClr val="bg1"/>
                </a:solidFill>
                <a:latin typeface="Times New Roman" panose="02020603050405020304" pitchFamily="18" charset="0"/>
              </a:rPr>
              <a:t>chinh</a:t>
            </a:r>
            <a:r>
              <a:rPr lang="en-US" altLang="en-US" b="1" dirty="0">
                <a:solidFill>
                  <a:schemeClr val="bg1"/>
                </a:solidFill>
                <a:latin typeface="Times New Roman" panose="02020603050405020304" pitchFamily="18" charset="0"/>
              </a:rPr>
              <a:t> </a:t>
            </a:r>
            <a:r>
              <a:rPr lang="en-US" altLang="en-US" b="1" dirty="0" err="1">
                <a:solidFill>
                  <a:schemeClr val="bg1"/>
                </a:solidFill>
                <a:latin typeface="Times New Roman" panose="02020603050405020304" pitchFamily="18" charset="0"/>
              </a:rPr>
              <a:t>phục</a:t>
            </a:r>
            <a:r>
              <a:rPr lang="en-US" altLang="en-US" b="1" dirty="0">
                <a:solidFill>
                  <a:schemeClr val="bg1"/>
                </a:solidFill>
                <a:latin typeface="Times New Roman" panose="02020603050405020304" pitchFamily="18" charset="0"/>
              </a:rPr>
              <a:t> </a:t>
            </a:r>
            <a:r>
              <a:rPr lang="en-US" altLang="en-US" b="1" dirty="0" err="1">
                <a:solidFill>
                  <a:schemeClr val="bg1"/>
                </a:solidFill>
                <a:latin typeface="Times New Roman" panose="02020603050405020304" pitchFamily="18" charset="0"/>
              </a:rPr>
              <a:t>đất</a:t>
            </a:r>
            <a:r>
              <a:rPr lang="en-US" altLang="en-US" b="1" dirty="0">
                <a:solidFill>
                  <a:schemeClr val="bg1"/>
                </a:solidFill>
                <a:latin typeface="Times New Roman" panose="02020603050405020304" pitchFamily="18" charset="0"/>
              </a:rPr>
              <a:t> </a:t>
            </a:r>
            <a:r>
              <a:rPr lang="en-US" altLang="en-US" b="1" dirty="0" err="1">
                <a:solidFill>
                  <a:schemeClr val="bg1"/>
                </a:solidFill>
                <a:latin typeface="Times New Roman" panose="02020603050405020304" pitchFamily="18" charset="0"/>
              </a:rPr>
              <a:t>liền</a:t>
            </a:r>
            <a:r>
              <a:rPr lang="en-US" altLang="en-US" b="1" dirty="0">
                <a:solidFill>
                  <a:schemeClr val="bg1"/>
                </a:solidFill>
                <a:latin typeface="Times New Roman" panose="02020603050405020304" pitchFamily="18" charset="0"/>
              </a:rPr>
              <a:t> </a:t>
            </a:r>
            <a:r>
              <a:rPr lang="en-US" altLang="en-US" b="1" dirty="0" err="1">
                <a:solidFill>
                  <a:schemeClr val="bg1"/>
                </a:solidFill>
                <a:latin typeface="Times New Roman" panose="02020603050405020304" pitchFamily="18" charset="0"/>
              </a:rPr>
              <a:t>của</a:t>
            </a:r>
            <a:r>
              <a:rPr lang="en-US" altLang="en-US" b="1" dirty="0">
                <a:solidFill>
                  <a:schemeClr val="bg1"/>
                </a:solidFill>
                <a:latin typeface="Times New Roman" panose="02020603050405020304" pitchFamily="18" charset="0"/>
              </a:rPr>
              <a:t> TV, ĐV</a:t>
            </a:r>
          </a:p>
          <a:p>
            <a:pPr>
              <a:spcBef>
                <a:spcPct val="50000"/>
              </a:spcBef>
            </a:pPr>
            <a:endParaRPr lang="en-US" altLang="en-US" dirty="0">
              <a:solidFill>
                <a:schemeClr val="bg1"/>
              </a:solidFill>
              <a:latin typeface="Times New Roman" panose="02020603050405020304" pitchFamily="18" charset="0"/>
            </a:endParaRPr>
          </a:p>
        </p:txBody>
      </p:sp>
      <p:sp>
        <p:nvSpPr>
          <p:cNvPr id="66569" name="Text Box 9"/>
          <p:cNvSpPr txBox="1">
            <a:spLocks noChangeArrowheads="1"/>
          </p:cNvSpPr>
          <p:nvPr/>
        </p:nvSpPr>
        <p:spPr bwMode="auto">
          <a:xfrm>
            <a:off x="8686800" y="1447801"/>
            <a:ext cx="1981200"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endParaRPr lang="en-US" altLang="en-US"/>
          </a:p>
        </p:txBody>
      </p:sp>
      <p:sp>
        <p:nvSpPr>
          <p:cNvPr id="66571" name="Text Box 11"/>
          <p:cNvSpPr txBox="1">
            <a:spLocks noChangeArrowheads="1"/>
          </p:cNvSpPr>
          <p:nvPr/>
        </p:nvSpPr>
        <p:spPr bwMode="auto">
          <a:xfrm>
            <a:off x="8610600" y="1524001"/>
            <a:ext cx="2057400" cy="835025"/>
          </a:xfrm>
          <a:prstGeom prst="rect">
            <a:avLst/>
          </a:prstGeom>
          <a:solidFill>
            <a:srgbClr val="CCFFCC"/>
          </a:solidFill>
          <a:ln w="9525">
            <a:solidFill>
              <a:srgbClr val="9900CC"/>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20000"/>
              </a:spcBef>
            </a:pPr>
            <a:r>
              <a:rPr lang="en-US" altLang="en-US" sz="1600" b="1" dirty="0" err="1">
                <a:solidFill>
                  <a:schemeClr val="bg1"/>
                </a:solidFill>
                <a:latin typeface="Times New Roman" panose="02020603050405020304" pitchFamily="18" charset="0"/>
              </a:rPr>
              <a:t>Là</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đại</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phát</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triển</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ưu</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thế</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của</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cây</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hạt</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trần</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và</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nhất</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là</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bò</a:t>
            </a:r>
            <a:r>
              <a:rPr lang="en-US" altLang="en-US" sz="1600" b="1" dirty="0">
                <a:solidFill>
                  <a:schemeClr val="bg1"/>
                </a:solidFill>
                <a:latin typeface="Times New Roman" panose="02020603050405020304" pitchFamily="18" charset="0"/>
              </a:rPr>
              <a:t> </a:t>
            </a:r>
            <a:r>
              <a:rPr lang="en-US" altLang="en-US" sz="1600" b="1" dirty="0" err="1">
                <a:solidFill>
                  <a:schemeClr val="bg1"/>
                </a:solidFill>
                <a:latin typeface="Times New Roman" panose="02020603050405020304" pitchFamily="18" charset="0"/>
              </a:rPr>
              <a:t>sát</a:t>
            </a:r>
            <a:r>
              <a:rPr lang="en-US" altLang="en-US" sz="1600" b="1" dirty="0">
                <a:solidFill>
                  <a:schemeClr val="bg1"/>
                </a:solidFill>
                <a:latin typeface="Times New Roman" panose="02020603050405020304" pitchFamily="18" charset="0"/>
              </a:rPr>
              <a:t>.</a:t>
            </a:r>
            <a:endParaRPr lang="en-US" altLang="en-US" sz="1600" dirty="0">
              <a:solidFill>
                <a:schemeClr val="bg1"/>
              </a:solidFill>
              <a:latin typeface="Times New Roman" panose="02020603050405020304" pitchFamily="18" charset="0"/>
            </a:endParaRPr>
          </a:p>
        </p:txBody>
      </p:sp>
      <p:sp>
        <p:nvSpPr>
          <p:cNvPr id="66572" name="Text Box 12"/>
          <p:cNvSpPr txBox="1">
            <a:spLocks noChangeArrowheads="1"/>
          </p:cNvSpPr>
          <p:nvPr/>
        </p:nvSpPr>
        <p:spPr bwMode="auto">
          <a:xfrm>
            <a:off x="8615364" y="771526"/>
            <a:ext cx="2052637" cy="739775"/>
          </a:xfrm>
          <a:prstGeom prst="rect">
            <a:avLst/>
          </a:prstGeom>
          <a:solidFill>
            <a:srgbClr val="CCFFFF"/>
          </a:solidFill>
          <a:ln w="9525">
            <a:solidFill>
              <a:srgbClr val="9900CC"/>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20000"/>
              </a:spcBef>
            </a:pPr>
            <a:r>
              <a:rPr lang="en-US" altLang="en-US" sz="1400" b="1" dirty="0" err="1">
                <a:solidFill>
                  <a:schemeClr val="bg1"/>
                </a:solidFill>
                <a:latin typeface="Times New Roman" panose="02020603050405020304" pitchFamily="18" charset="0"/>
              </a:rPr>
              <a:t>là</a:t>
            </a:r>
            <a:r>
              <a:rPr lang="en-US" altLang="en-US" sz="1400" b="1" dirty="0">
                <a:solidFill>
                  <a:schemeClr val="bg1"/>
                </a:solidFill>
                <a:latin typeface="Times New Roman" panose="02020603050405020304" pitchFamily="18" charset="0"/>
              </a:rPr>
              <a:t> </a:t>
            </a:r>
            <a:r>
              <a:rPr lang="en-US" altLang="en-US" sz="1400" b="1" dirty="0" err="1">
                <a:solidFill>
                  <a:schemeClr val="bg1"/>
                </a:solidFill>
                <a:latin typeface="Times New Roman" panose="02020603050405020304" pitchFamily="18" charset="0"/>
              </a:rPr>
              <a:t>đại</a:t>
            </a:r>
            <a:r>
              <a:rPr lang="en-US" altLang="en-US" sz="1400" b="1" dirty="0">
                <a:solidFill>
                  <a:schemeClr val="bg1"/>
                </a:solidFill>
                <a:latin typeface="Times New Roman" panose="02020603050405020304" pitchFamily="18" charset="0"/>
              </a:rPr>
              <a:t> </a:t>
            </a:r>
            <a:r>
              <a:rPr lang="en-US" altLang="en-US" sz="1400" b="1" dirty="0" err="1">
                <a:solidFill>
                  <a:schemeClr val="bg1"/>
                </a:solidFill>
                <a:latin typeface="Times New Roman" panose="02020603050405020304" pitchFamily="18" charset="0"/>
              </a:rPr>
              <a:t>phát</a:t>
            </a:r>
            <a:r>
              <a:rPr lang="en-US" altLang="en-US" sz="1400" b="1" dirty="0">
                <a:solidFill>
                  <a:schemeClr val="bg1"/>
                </a:solidFill>
                <a:latin typeface="Times New Roman" panose="02020603050405020304" pitchFamily="18" charset="0"/>
              </a:rPr>
              <a:t> </a:t>
            </a:r>
            <a:r>
              <a:rPr lang="en-US" altLang="en-US" sz="1400" b="1" dirty="0" err="1">
                <a:solidFill>
                  <a:schemeClr val="bg1"/>
                </a:solidFill>
                <a:latin typeface="Times New Roman" panose="02020603050405020304" pitchFamily="18" charset="0"/>
              </a:rPr>
              <a:t>triển</a:t>
            </a:r>
            <a:r>
              <a:rPr lang="en-US" altLang="en-US" sz="1400" b="1" dirty="0">
                <a:solidFill>
                  <a:schemeClr val="bg1"/>
                </a:solidFill>
                <a:latin typeface="Times New Roman" panose="02020603050405020304" pitchFamily="18" charset="0"/>
              </a:rPr>
              <a:t> </a:t>
            </a:r>
            <a:r>
              <a:rPr lang="en-US" altLang="en-US" sz="1400" b="1" dirty="0" err="1">
                <a:solidFill>
                  <a:schemeClr val="bg1"/>
                </a:solidFill>
                <a:latin typeface="Times New Roman" panose="02020603050405020304" pitchFamily="18" charset="0"/>
              </a:rPr>
              <a:t>phồn</a:t>
            </a:r>
            <a:r>
              <a:rPr lang="en-US" altLang="en-US" sz="1400" b="1" dirty="0">
                <a:solidFill>
                  <a:schemeClr val="bg1"/>
                </a:solidFill>
                <a:latin typeface="Times New Roman" panose="02020603050405020304" pitchFamily="18" charset="0"/>
              </a:rPr>
              <a:t> </a:t>
            </a:r>
            <a:r>
              <a:rPr lang="en-US" altLang="en-US" sz="1400" b="1" dirty="0" err="1">
                <a:solidFill>
                  <a:schemeClr val="bg1"/>
                </a:solidFill>
                <a:latin typeface="Times New Roman" panose="02020603050405020304" pitchFamily="18" charset="0"/>
              </a:rPr>
              <a:t>thịnh</a:t>
            </a:r>
            <a:r>
              <a:rPr lang="en-US" altLang="en-US" sz="1400" b="1" dirty="0">
                <a:solidFill>
                  <a:schemeClr val="bg1"/>
                </a:solidFill>
                <a:latin typeface="Times New Roman" panose="02020603050405020304" pitchFamily="18" charset="0"/>
              </a:rPr>
              <a:t> </a:t>
            </a:r>
            <a:r>
              <a:rPr lang="en-US" altLang="en-US" sz="1400" b="1" dirty="0" err="1">
                <a:solidFill>
                  <a:schemeClr val="bg1"/>
                </a:solidFill>
                <a:latin typeface="Times New Roman" panose="02020603050405020304" pitchFamily="18" charset="0"/>
              </a:rPr>
              <a:t>của</a:t>
            </a:r>
            <a:r>
              <a:rPr lang="en-US" altLang="en-US" sz="1400" b="1" dirty="0">
                <a:solidFill>
                  <a:schemeClr val="bg1"/>
                </a:solidFill>
                <a:latin typeface="Times New Roman" panose="02020603050405020304" pitchFamily="18" charset="0"/>
              </a:rPr>
              <a:t> </a:t>
            </a:r>
            <a:r>
              <a:rPr lang="en-US" altLang="en-US" sz="1400" b="1" dirty="0" err="1">
                <a:solidFill>
                  <a:schemeClr val="bg1"/>
                </a:solidFill>
                <a:latin typeface="Times New Roman" panose="02020603050405020304" pitchFamily="18" charset="0"/>
              </a:rPr>
              <a:t>thực</a:t>
            </a:r>
            <a:r>
              <a:rPr lang="en-US" altLang="en-US" sz="1400" b="1" dirty="0">
                <a:solidFill>
                  <a:schemeClr val="bg1"/>
                </a:solidFill>
                <a:latin typeface="Times New Roman" panose="02020603050405020304" pitchFamily="18" charset="0"/>
              </a:rPr>
              <a:t> </a:t>
            </a:r>
            <a:r>
              <a:rPr lang="en-US" altLang="en-US" sz="1400" b="1" dirty="0" err="1">
                <a:solidFill>
                  <a:schemeClr val="bg1"/>
                </a:solidFill>
                <a:latin typeface="Times New Roman" panose="02020603050405020304" pitchFamily="18" charset="0"/>
              </a:rPr>
              <a:t>vật</a:t>
            </a:r>
            <a:r>
              <a:rPr lang="en-US" altLang="en-US" sz="1400" b="1" dirty="0">
                <a:solidFill>
                  <a:schemeClr val="bg1"/>
                </a:solidFill>
                <a:latin typeface="Times New Roman" panose="02020603050405020304" pitchFamily="18" charset="0"/>
              </a:rPr>
              <a:t> </a:t>
            </a:r>
            <a:r>
              <a:rPr lang="en-US" altLang="en-US" sz="1400" b="1" dirty="0" err="1">
                <a:solidFill>
                  <a:schemeClr val="bg1"/>
                </a:solidFill>
                <a:latin typeface="Times New Roman" panose="02020603050405020304" pitchFamily="18" charset="0"/>
              </a:rPr>
              <a:t>hạt</a:t>
            </a:r>
            <a:r>
              <a:rPr lang="en-US" altLang="en-US" sz="1400" b="1" dirty="0">
                <a:solidFill>
                  <a:schemeClr val="bg1"/>
                </a:solidFill>
                <a:latin typeface="Times New Roman" panose="02020603050405020304" pitchFamily="18" charset="0"/>
              </a:rPr>
              <a:t> </a:t>
            </a:r>
            <a:r>
              <a:rPr lang="en-US" altLang="en-US" sz="1400" b="1" dirty="0" err="1">
                <a:solidFill>
                  <a:schemeClr val="bg1"/>
                </a:solidFill>
                <a:latin typeface="Times New Roman" panose="02020603050405020304" pitchFamily="18" charset="0"/>
              </a:rPr>
              <a:t>kín</a:t>
            </a:r>
            <a:r>
              <a:rPr lang="en-US" altLang="en-US" sz="1400" b="1" dirty="0">
                <a:solidFill>
                  <a:schemeClr val="bg1"/>
                </a:solidFill>
                <a:latin typeface="Times New Roman" panose="02020603050405020304" pitchFamily="18" charset="0"/>
              </a:rPr>
              <a:t>, </a:t>
            </a:r>
            <a:r>
              <a:rPr lang="en-US" altLang="en-US" sz="1400" b="1" dirty="0" err="1">
                <a:solidFill>
                  <a:schemeClr val="bg1"/>
                </a:solidFill>
                <a:latin typeface="Times New Roman" panose="02020603050405020304" pitchFamily="18" charset="0"/>
              </a:rPr>
              <a:t>sâu</a:t>
            </a:r>
            <a:r>
              <a:rPr lang="en-US" altLang="en-US" sz="1400" b="1" dirty="0">
                <a:solidFill>
                  <a:schemeClr val="bg1"/>
                </a:solidFill>
                <a:latin typeface="Times New Roman" panose="02020603050405020304" pitchFamily="18" charset="0"/>
              </a:rPr>
              <a:t> </a:t>
            </a:r>
            <a:r>
              <a:rPr lang="en-US" altLang="en-US" sz="1400" b="1" dirty="0" err="1">
                <a:solidFill>
                  <a:schemeClr val="bg1"/>
                </a:solidFill>
                <a:latin typeface="Times New Roman" panose="02020603050405020304" pitchFamily="18" charset="0"/>
              </a:rPr>
              <a:t>bọ</a:t>
            </a:r>
            <a:r>
              <a:rPr lang="en-US" altLang="en-US" sz="1400" b="1" dirty="0">
                <a:solidFill>
                  <a:schemeClr val="bg1"/>
                </a:solidFill>
                <a:latin typeface="Times New Roman" panose="02020603050405020304" pitchFamily="18" charset="0"/>
              </a:rPr>
              <a:t>, </a:t>
            </a:r>
            <a:r>
              <a:rPr lang="en-US" altLang="en-US" sz="1400" b="1" dirty="0" err="1">
                <a:solidFill>
                  <a:schemeClr val="bg1"/>
                </a:solidFill>
                <a:latin typeface="Times New Roman" panose="02020603050405020304" pitchFamily="18" charset="0"/>
              </a:rPr>
              <a:t>chim</a:t>
            </a:r>
            <a:r>
              <a:rPr lang="en-US" altLang="en-US" sz="1400" b="1" dirty="0">
                <a:solidFill>
                  <a:schemeClr val="bg1"/>
                </a:solidFill>
                <a:latin typeface="Times New Roman" panose="02020603050405020304" pitchFamily="18" charset="0"/>
              </a:rPr>
              <a:t>, </a:t>
            </a:r>
            <a:r>
              <a:rPr lang="en-US" altLang="en-US" sz="1400" b="1" dirty="0" err="1">
                <a:solidFill>
                  <a:schemeClr val="bg1"/>
                </a:solidFill>
                <a:latin typeface="Times New Roman" panose="02020603050405020304" pitchFamily="18" charset="0"/>
              </a:rPr>
              <a:t>thú</a:t>
            </a:r>
            <a:r>
              <a:rPr lang="en-US" altLang="en-US" sz="1400" b="1" dirty="0">
                <a:solidFill>
                  <a:schemeClr val="bg1"/>
                </a:solidFill>
                <a:latin typeface="Times New Roman" panose="02020603050405020304" pitchFamily="18" charset="0"/>
              </a:rPr>
              <a:t> </a:t>
            </a:r>
            <a:endParaRPr lang="en-US" altLang="en-US" sz="1400" dirty="0">
              <a:solidFill>
                <a:schemeClr val="bg1"/>
              </a:solidFill>
              <a:latin typeface="Times New Roman" panose="02020603050405020304" pitchFamily="18" charset="0"/>
            </a:endParaRPr>
          </a:p>
        </p:txBody>
      </p:sp>
    </p:spTree>
    <p:extLst>
      <p:ext uri="{BB962C8B-B14F-4D97-AF65-F5344CB8AC3E}">
        <p14:creationId xmlns:p14="http://schemas.microsoft.com/office/powerpoint/2010/main" xmlns="" val="11715270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6565"/>
                                        </p:tgtEl>
                                        <p:attrNameLst>
                                          <p:attrName>style.visibility</p:attrName>
                                        </p:attrNameLst>
                                      </p:cBhvr>
                                      <p:to>
                                        <p:strVal val="visible"/>
                                      </p:to>
                                    </p:set>
                                    <p:anim calcmode="lin" valueType="num">
                                      <p:cBhvr>
                                        <p:cTn id="7" dur="1000" fill="hold"/>
                                        <p:tgtEl>
                                          <p:spTgt spid="66565"/>
                                        </p:tgtEl>
                                        <p:attrNameLst>
                                          <p:attrName>ppt_x</p:attrName>
                                        </p:attrNameLst>
                                      </p:cBhvr>
                                      <p:tavLst>
                                        <p:tav tm="0">
                                          <p:val>
                                            <p:strVal val="#ppt_x-.2"/>
                                          </p:val>
                                        </p:tav>
                                        <p:tav tm="100000">
                                          <p:val>
                                            <p:strVal val="#ppt_x"/>
                                          </p:val>
                                        </p:tav>
                                      </p:tavLst>
                                    </p:anim>
                                    <p:anim calcmode="lin" valueType="num">
                                      <p:cBhvr>
                                        <p:cTn id="8" dur="1000" fill="hold"/>
                                        <p:tgtEl>
                                          <p:spTgt spid="66565"/>
                                        </p:tgtEl>
                                        <p:attrNameLst>
                                          <p:attrName>ppt_y</p:attrName>
                                        </p:attrNameLst>
                                      </p:cBhvr>
                                      <p:tavLst>
                                        <p:tav tm="0">
                                          <p:val>
                                            <p:strVal val="#ppt_y"/>
                                          </p:val>
                                        </p:tav>
                                        <p:tav tm="100000">
                                          <p:val>
                                            <p:strVal val="#ppt_y"/>
                                          </p:val>
                                        </p:tav>
                                      </p:tavLst>
                                    </p:anim>
                                    <p:animEffect transition="in" filter="wipe(right)" prLst="gradientSize: 0.1">
                                      <p:cBhvr>
                                        <p:cTn id="9" dur="1000"/>
                                        <p:tgtEl>
                                          <p:spTgt spid="6656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66567"/>
                                        </p:tgtEl>
                                        <p:attrNameLst>
                                          <p:attrName>style.visibility</p:attrName>
                                        </p:attrNameLst>
                                      </p:cBhvr>
                                      <p:to>
                                        <p:strVal val="visible"/>
                                      </p:to>
                                    </p:set>
                                    <p:anim calcmode="lin" valueType="num">
                                      <p:cBhvr>
                                        <p:cTn id="14" dur="1000" fill="hold"/>
                                        <p:tgtEl>
                                          <p:spTgt spid="66567"/>
                                        </p:tgtEl>
                                        <p:attrNameLst>
                                          <p:attrName>ppt_x</p:attrName>
                                        </p:attrNameLst>
                                      </p:cBhvr>
                                      <p:tavLst>
                                        <p:tav tm="0">
                                          <p:val>
                                            <p:strVal val="#ppt_x-.2"/>
                                          </p:val>
                                        </p:tav>
                                        <p:tav tm="100000">
                                          <p:val>
                                            <p:strVal val="#ppt_x"/>
                                          </p:val>
                                        </p:tav>
                                      </p:tavLst>
                                    </p:anim>
                                    <p:anim calcmode="lin" valueType="num">
                                      <p:cBhvr>
                                        <p:cTn id="15" dur="1000" fill="hold"/>
                                        <p:tgtEl>
                                          <p:spTgt spid="6656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6567"/>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66568"/>
                                        </p:tgtEl>
                                        <p:attrNameLst>
                                          <p:attrName>style.visibility</p:attrName>
                                        </p:attrNameLst>
                                      </p:cBhvr>
                                      <p:to>
                                        <p:strVal val="visible"/>
                                      </p:to>
                                    </p:set>
                                    <p:anim calcmode="lin" valueType="num">
                                      <p:cBhvr>
                                        <p:cTn id="19" dur="1000" fill="hold"/>
                                        <p:tgtEl>
                                          <p:spTgt spid="66568"/>
                                        </p:tgtEl>
                                        <p:attrNameLst>
                                          <p:attrName>ppt_x</p:attrName>
                                        </p:attrNameLst>
                                      </p:cBhvr>
                                      <p:tavLst>
                                        <p:tav tm="0">
                                          <p:val>
                                            <p:strVal val="#ppt_x-.2"/>
                                          </p:val>
                                        </p:tav>
                                        <p:tav tm="100000">
                                          <p:val>
                                            <p:strVal val="#ppt_x"/>
                                          </p:val>
                                        </p:tav>
                                      </p:tavLst>
                                    </p:anim>
                                    <p:anim calcmode="lin" valueType="num">
                                      <p:cBhvr>
                                        <p:cTn id="20" dur="1000" fill="hold"/>
                                        <p:tgtEl>
                                          <p:spTgt spid="6656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6568"/>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9" presetClass="entr" presetSubtype="0" fill="hold" nodeType="clickEffect">
                                  <p:stCondLst>
                                    <p:cond delay="0"/>
                                  </p:stCondLst>
                                  <p:childTnLst>
                                    <p:set>
                                      <p:cBhvr>
                                        <p:cTn id="25" dur="1" fill="hold">
                                          <p:stCondLst>
                                            <p:cond delay="0"/>
                                          </p:stCondLst>
                                        </p:cTn>
                                        <p:tgtEl>
                                          <p:spTgt spid="66571"/>
                                        </p:tgtEl>
                                        <p:attrNameLst>
                                          <p:attrName>style.visibility</p:attrName>
                                        </p:attrNameLst>
                                      </p:cBhvr>
                                      <p:to>
                                        <p:strVal val="visible"/>
                                      </p:to>
                                    </p:set>
                                    <p:anim calcmode="lin" valueType="num">
                                      <p:cBhvr>
                                        <p:cTn id="26" dur="1000" fill="hold"/>
                                        <p:tgtEl>
                                          <p:spTgt spid="66571"/>
                                        </p:tgtEl>
                                        <p:attrNameLst>
                                          <p:attrName>ppt_x</p:attrName>
                                        </p:attrNameLst>
                                      </p:cBhvr>
                                      <p:tavLst>
                                        <p:tav tm="0">
                                          <p:val>
                                            <p:strVal val="#ppt_x-.2"/>
                                          </p:val>
                                        </p:tav>
                                        <p:tav tm="100000">
                                          <p:val>
                                            <p:strVal val="#ppt_x"/>
                                          </p:val>
                                        </p:tav>
                                      </p:tavLst>
                                    </p:anim>
                                    <p:anim calcmode="lin" valueType="num">
                                      <p:cBhvr>
                                        <p:cTn id="27" dur="1000" fill="hold"/>
                                        <p:tgtEl>
                                          <p:spTgt spid="66571"/>
                                        </p:tgtEl>
                                        <p:attrNameLst>
                                          <p:attrName>ppt_y</p:attrName>
                                        </p:attrNameLst>
                                      </p:cBhvr>
                                      <p:tavLst>
                                        <p:tav tm="0">
                                          <p:val>
                                            <p:strVal val="#ppt_y"/>
                                          </p:val>
                                        </p:tav>
                                        <p:tav tm="100000">
                                          <p:val>
                                            <p:strVal val="#ppt_y"/>
                                          </p:val>
                                        </p:tav>
                                      </p:tavLst>
                                    </p:anim>
                                    <p:animEffect transition="in" filter="wipe(right)" prLst="gradientSize: 0.1">
                                      <p:cBhvr>
                                        <p:cTn id="28" dur="1000"/>
                                        <p:tgtEl>
                                          <p:spTgt spid="6657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66572"/>
                                        </p:tgtEl>
                                        <p:attrNameLst>
                                          <p:attrName>style.visibility</p:attrName>
                                        </p:attrNameLst>
                                      </p:cBhvr>
                                      <p:to>
                                        <p:strVal val="visible"/>
                                      </p:to>
                                    </p:set>
                                    <p:anim calcmode="lin" valueType="num">
                                      <p:cBhvr>
                                        <p:cTn id="33" dur="1000" fill="hold"/>
                                        <p:tgtEl>
                                          <p:spTgt spid="66572"/>
                                        </p:tgtEl>
                                        <p:attrNameLst>
                                          <p:attrName>ppt_x</p:attrName>
                                        </p:attrNameLst>
                                      </p:cBhvr>
                                      <p:tavLst>
                                        <p:tav tm="0">
                                          <p:val>
                                            <p:strVal val="#ppt_x-.2"/>
                                          </p:val>
                                        </p:tav>
                                        <p:tav tm="100000">
                                          <p:val>
                                            <p:strVal val="#ppt_x"/>
                                          </p:val>
                                        </p:tav>
                                      </p:tavLst>
                                    </p:anim>
                                    <p:anim calcmode="lin" valueType="num">
                                      <p:cBhvr>
                                        <p:cTn id="34" dur="1000" fill="hold"/>
                                        <p:tgtEl>
                                          <p:spTgt spid="66572"/>
                                        </p:tgtEl>
                                        <p:attrNameLst>
                                          <p:attrName>ppt_y</p:attrName>
                                        </p:attrNameLst>
                                      </p:cBhvr>
                                      <p:tavLst>
                                        <p:tav tm="0">
                                          <p:val>
                                            <p:strVal val="#ppt_y"/>
                                          </p:val>
                                        </p:tav>
                                        <p:tav tm="100000">
                                          <p:val>
                                            <p:strVal val="#ppt_y"/>
                                          </p:val>
                                        </p:tav>
                                      </p:tavLst>
                                    </p:anim>
                                    <p:animEffect transition="in" filter="wipe(right)" prLst="gradientSize: 0.1">
                                      <p:cBhvr>
                                        <p:cTn id="35" dur="1000"/>
                                        <p:tgtEl>
                                          <p:spTgt spid="665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5" grpId="0" animBg="1"/>
      <p:bldP spid="66568" grpId="0"/>
      <p:bldP spid="6657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Text Box 4"/>
          <p:cNvSpPr txBox="1">
            <a:spLocks noChangeArrowheads="1"/>
          </p:cNvSpPr>
          <p:nvPr/>
        </p:nvSpPr>
        <p:spPr bwMode="auto">
          <a:xfrm>
            <a:off x="1524000" y="457201"/>
            <a:ext cx="8534400"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it-IT" altLang="en-US" b="1">
                <a:latin typeface="Times New Roman" panose="02020603050405020304" pitchFamily="18" charset="0"/>
              </a:rPr>
              <a:t>II. LỊCH SỬ PHÁT TRIỂN CỦA SINH GIỚI QUA CÁC ĐẠI ĐỊA CHẤT</a:t>
            </a:r>
            <a:r>
              <a:rPr lang="en-US" altLang="en-US">
                <a:latin typeface="Times New Roman" panose="02020603050405020304" pitchFamily="18" charset="0"/>
              </a:rPr>
              <a:t> </a:t>
            </a:r>
          </a:p>
        </p:txBody>
      </p:sp>
      <p:pic>
        <p:nvPicPr>
          <p:cNvPr id="53260" name="Picture 2" descr="48d3399e18fd99a705091ac2839abd2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133407" y="3143596"/>
            <a:ext cx="3986213" cy="2954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1759528" y="1278526"/>
            <a:ext cx="6096000" cy="2031325"/>
          </a:xfrm>
          <a:prstGeom prst="rect">
            <a:avLst/>
          </a:prstGeom>
        </p:spPr>
        <p:txBody>
          <a:bodyPr>
            <a:spAutoFit/>
          </a:bodyPr>
          <a:lstStyle/>
          <a:p>
            <a:pPr>
              <a:spcBef>
                <a:spcPct val="50000"/>
              </a:spcBef>
              <a:buFontTx/>
              <a:buChar char="-"/>
            </a:pPr>
            <a:r>
              <a:rPr lang="sv-SE" altLang="en-US" b="1" dirty="0">
                <a:latin typeface="Times New Roman" panose="02020603050405020304" pitchFamily="18" charset="0"/>
              </a:rPr>
              <a:t>- Càng về sau tốc độ tiến hóa ngày càng nhanh do sinh vật đã đạt được những độ thích nghi hoàn thiện hơn, bớt lệ thuộc vào môi trường.</a:t>
            </a:r>
          </a:p>
          <a:p>
            <a:pPr>
              <a:spcBef>
                <a:spcPct val="50000"/>
              </a:spcBef>
              <a:buFontTx/>
              <a:buChar char="-"/>
            </a:pPr>
            <a:r>
              <a:rPr lang="sv-SE" altLang="en-US" b="1" dirty="0">
                <a:latin typeface="Times New Roman" panose="02020603050405020304" pitchFamily="18" charset="0"/>
              </a:rPr>
              <a:t>Sinh giới phát triển ngày đa dạng, tổ chức càng cao, thích nghi ngày càng hợp lý.</a:t>
            </a:r>
          </a:p>
          <a:p>
            <a:pPr>
              <a:spcBef>
                <a:spcPct val="50000"/>
              </a:spcBef>
              <a:buFontTx/>
              <a:buChar char="-"/>
            </a:pPr>
            <a:endParaRPr lang="en-US" altLang="en-US" b="1" dirty="0">
              <a:latin typeface="Times New Roman" panose="02020603050405020304" pitchFamily="18" charset="0"/>
            </a:endParaRPr>
          </a:p>
        </p:txBody>
      </p:sp>
    </p:spTree>
    <p:extLst>
      <p:ext uri="{BB962C8B-B14F-4D97-AF65-F5344CB8AC3E}">
        <p14:creationId xmlns:p14="http://schemas.microsoft.com/office/powerpoint/2010/main" xmlns="" val="23413117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3260"/>
                                        </p:tgtEl>
                                        <p:attrNameLst>
                                          <p:attrName>style.visibility</p:attrName>
                                        </p:attrNameLst>
                                      </p:cBhvr>
                                      <p:to>
                                        <p:strVal val="visible"/>
                                      </p:to>
                                    </p:set>
                                    <p:animEffect transition="in" filter="blinds(horizontal)">
                                      <p:cBhvr>
                                        <p:cTn id="7" dur="500"/>
                                        <p:tgtEl>
                                          <p:spTgt spid="5326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Quá trình tiến hóa của loài người - YouTube">
            <a:hlinkClick r:id="" action="ppaction://media"/>
          </p:cNvPr>
          <p:cNvPicPr>
            <a:picLocks noGrp="1" noChangeAspect="1"/>
          </p:cNvPicPr>
          <p:nvPr>
            <p:ph idx="1"/>
            <a:videoFile r:link="rId1"/>
            <p:extLst>
              <p:ext uri="{DAA4B4D4-6D71-4841-9C94-3DE7FCFB9230}">
                <p14:media xmlns:p14="http://schemas.microsoft.com/office/powerpoint/2010/main" xmlns="" r:embed="rId3"/>
              </p:ext>
            </p:extLst>
          </p:nvPr>
        </p:nvPicPr>
        <p:blipFill>
          <a:blip r:embed="rId4"/>
          <a:stretch>
            <a:fillRect/>
          </a:stretch>
        </p:blipFill>
        <p:spPr>
          <a:xfrm>
            <a:off x="0" y="0"/>
            <a:ext cx="12192000" cy="6666807"/>
          </a:xfrm>
        </p:spPr>
      </p:pic>
    </p:spTree>
    <p:extLst>
      <p:ext uri="{BB962C8B-B14F-4D97-AF65-F5344CB8AC3E}">
        <p14:creationId xmlns:p14="http://schemas.microsoft.com/office/powerpoint/2010/main" xmlns="" val="107731692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xmlns="" val="226620767"/>
              </p:ext>
            </p:extLst>
          </p:nvPr>
        </p:nvGraphicFramePr>
        <p:xfrm>
          <a:off x="908858" y="748463"/>
          <a:ext cx="9144000" cy="5457827"/>
        </p:xfrm>
        <a:graphic>
          <a:graphicData uri="http://schemas.openxmlformats.org/drawingml/2006/table">
            <a:tbl>
              <a:tblPr/>
              <a:tblGrid>
                <a:gridCol w="4572000">
                  <a:extLst>
                    <a:ext uri="{9D8B030D-6E8A-4147-A177-3AD203B41FA5}">
                      <a16:colId xmlns:a16="http://schemas.microsoft.com/office/drawing/2014/main" xmlns="" val="617366815"/>
                    </a:ext>
                  </a:extLst>
                </a:gridCol>
                <a:gridCol w="4572000">
                  <a:extLst>
                    <a:ext uri="{9D8B030D-6E8A-4147-A177-3AD203B41FA5}">
                      <a16:colId xmlns:a16="http://schemas.microsoft.com/office/drawing/2014/main" xmlns="" val="1006032628"/>
                    </a:ext>
                  </a:extLst>
                </a:gridCol>
              </a:tblGrid>
              <a:tr h="682625">
                <a:tc>
                  <a:txBody>
                    <a:bodyPr/>
                    <a:lstStyle>
                      <a:lvl1pPr>
                        <a:spcBef>
                          <a:spcPct val="20000"/>
                        </a:spcBef>
                        <a:buClr>
                          <a:schemeClr val="tx2"/>
                        </a:buClr>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buClr>
                          <a:schemeClr val="tx2"/>
                        </a:buClr>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buClr>
                          <a:schemeClr val="tx2"/>
                        </a:buClr>
                        <a:defRPr>
                          <a:solidFill>
                            <a:schemeClr val="tx1"/>
                          </a:solidFill>
                          <a:latin typeface="Times New Roman" panose="02020603050405020304" pitchFamily="18" charset="0"/>
                        </a:defRPr>
                      </a:lvl5pPr>
                      <a:lvl6pPr fontAlgn="base">
                        <a:spcBef>
                          <a:spcPct val="20000"/>
                        </a:spcBef>
                        <a:spcAft>
                          <a:spcPct val="0"/>
                        </a:spcAft>
                        <a:buClr>
                          <a:schemeClr val="tx2"/>
                        </a:buClr>
                        <a:defRPr>
                          <a:solidFill>
                            <a:schemeClr val="tx1"/>
                          </a:solidFill>
                          <a:latin typeface="Times New Roman" panose="02020603050405020304" pitchFamily="18" charset="0"/>
                        </a:defRPr>
                      </a:lvl6pPr>
                      <a:lvl7pPr fontAlgn="base">
                        <a:spcBef>
                          <a:spcPct val="20000"/>
                        </a:spcBef>
                        <a:spcAft>
                          <a:spcPct val="0"/>
                        </a:spcAft>
                        <a:buClr>
                          <a:schemeClr val="tx2"/>
                        </a:buClr>
                        <a:defRPr>
                          <a:solidFill>
                            <a:schemeClr val="tx1"/>
                          </a:solidFill>
                          <a:latin typeface="Times New Roman" panose="02020603050405020304" pitchFamily="18" charset="0"/>
                        </a:defRPr>
                      </a:lvl7pPr>
                      <a:lvl8pPr fontAlgn="base">
                        <a:spcBef>
                          <a:spcPct val="20000"/>
                        </a:spcBef>
                        <a:spcAft>
                          <a:spcPct val="0"/>
                        </a:spcAft>
                        <a:buClr>
                          <a:schemeClr val="tx2"/>
                        </a:buClr>
                        <a:defRPr>
                          <a:solidFill>
                            <a:schemeClr val="tx1"/>
                          </a:solidFill>
                          <a:latin typeface="Times New Roman" panose="02020603050405020304" pitchFamily="18" charset="0"/>
                        </a:defRPr>
                      </a:lvl8pPr>
                      <a:lvl9pPr fontAlgn="base">
                        <a:spcBef>
                          <a:spcPct val="20000"/>
                        </a:spcBef>
                        <a:spcAft>
                          <a:spcPct val="0"/>
                        </a:spcAft>
                        <a:buClr>
                          <a:schemeClr val="tx2"/>
                        </a:buClr>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altLang="en-US" sz="2800" b="1" i="0" u="none" strike="noStrike" cap="none" normalizeH="0" baseline="0" dirty="0" err="1" smtClean="0">
                          <a:ln>
                            <a:noFill/>
                          </a:ln>
                          <a:solidFill>
                            <a:schemeClr val="tx1"/>
                          </a:solidFill>
                          <a:effectLst/>
                          <a:latin typeface="Times New Roman" panose="02020603050405020304" pitchFamily="18" charset="0"/>
                        </a:rPr>
                        <a:t>Sự</a:t>
                      </a:r>
                      <a:r>
                        <a:rPr kumimoji="0" lang="en-US" altLang="en-US" sz="2800" b="1" i="0" u="none" strike="noStrike" cap="none" normalizeH="0" baseline="0" dirty="0" smtClean="0">
                          <a:ln>
                            <a:noFill/>
                          </a:ln>
                          <a:solidFill>
                            <a:schemeClr val="tx1"/>
                          </a:solidFill>
                          <a:effectLst/>
                          <a:latin typeface="Times New Roman" panose="02020603050405020304" pitchFamily="18" charset="0"/>
                        </a:rPr>
                        <a:t> </a:t>
                      </a:r>
                      <a:r>
                        <a:rPr kumimoji="0" lang="en-US" altLang="en-US" sz="2800" b="1" i="0" u="none" strike="noStrike" cap="none" normalizeH="0" baseline="0" dirty="0" err="1" smtClean="0">
                          <a:ln>
                            <a:noFill/>
                          </a:ln>
                          <a:solidFill>
                            <a:schemeClr val="tx1"/>
                          </a:solidFill>
                          <a:effectLst/>
                          <a:latin typeface="Times New Roman" panose="02020603050405020304" pitchFamily="18" charset="0"/>
                        </a:rPr>
                        <a:t>kiện</a:t>
                      </a:r>
                      <a:endParaRPr kumimoji="0" lang="en-US" altLang="en-US" sz="2800" b="1" i="0" u="none" strike="noStrike" cap="none" normalizeH="0" baseline="0" dirty="0" smtClean="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buClr>
                          <a:schemeClr val="tx2"/>
                        </a:buClr>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buClr>
                          <a:schemeClr val="tx2"/>
                        </a:buClr>
                        <a:defRPr>
                          <a:solidFill>
                            <a:schemeClr val="tx1"/>
                          </a:solidFill>
                          <a:latin typeface="Times New Roman" panose="02020603050405020304" pitchFamily="18" charset="0"/>
                        </a:defRPr>
                      </a:lvl5pPr>
                      <a:lvl6pPr fontAlgn="base">
                        <a:spcBef>
                          <a:spcPct val="20000"/>
                        </a:spcBef>
                        <a:spcAft>
                          <a:spcPct val="0"/>
                        </a:spcAft>
                        <a:buClr>
                          <a:schemeClr val="tx2"/>
                        </a:buClr>
                        <a:defRPr>
                          <a:solidFill>
                            <a:schemeClr val="tx1"/>
                          </a:solidFill>
                          <a:latin typeface="Times New Roman" panose="02020603050405020304" pitchFamily="18" charset="0"/>
                        </a:defRPr>
                      </a:lvl6pPr>
                      <a:lvl7pPr fontAlgn="base">
                        <a:spcBef>
                          <a:spcPct val="20000"/>
                        </a:spcBef>
                        <a:spcAft>
                          <a:spcPct val="0"/>
                        </a:spcAft>
                        <a:buClr>
                          <a:schemeClr val="tx2"/>
                        </a:buClr>
                        <a:defRPr>
                          <a:solidFill>
                            <a:schemeClr val="tx1"/>
                          </a:solidFill>
                          <a:latin typeface="Times New Roman" panose="02020603050405020304" pitchFamily="18" charset="0"/>
                        </a:defRPr>
                      </a:lvl7pPr>
                      <a:lvl8pPr fontAlgn="base">
                        <a:spcBef>
                          <a:spcPct val="20000"/>
                        </a:spcBef>
                        <a:spcAft>
                          <a:spcPct val="0"/>
                        </a:spcAft>
                        <a:buClr>
                          <a:schemeClr val="tx2"/>
                        </a:buClr>
                        <a:defRPr>
                          <a:solidFill>
                            <a:schemeClr val="tx1"/>
                          </a:solidFill>
                          <a:latin typeface="Times New Roman" panose="02020603050405020304" pitchFamily="18" charset="0"/>
                        </a:defRPr>
                      </a:lvl8pPr>
                      <a:lvl9pPr fontAlgn="base">
                        <a:spcBef>
                          <a:spcPct val="20000"/>
                        </a:spcBef>
                        <a:spcAft>
                          <a:spcPct val="0"/>
                        </a:spcAft>
                        <a:buClr>
                          <a:schemeClr val="tx2"/>
                        </a:buClr>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altLang="en-US" sz="2800" b="1" i="0" u="none" strike="noStrike" cap="none" normalizeH="0" baseline="0" dirty="0" err="1" smtClean="0">
                          <a:ln>
                            <a:noFill/>
                          </a:ln>
                          <a:solidFill>
                            <a:schemeClr val="tx1"/>
                          </a:solidFill>
                          <a:effectLst/>
                          <a:latin typeface="Times New Roman" panose="02020603050405020304" pitchFamily="18" charset="0"/>
                        </a:rPr>
                        <a:t>Thời</a:t>
                      </a:r>
                      <a:r>
                        <a:rPr kumimoji="0" lang="en-US" altLang="en-US" sz="2800" b="1" i="0" u="none" strike="noStrike" cap="none" normalizeH="0" baseline="0" dirty="0" smtClean="0">
                          <a:ln>
                            <a:noFill/>
                          </a:ln>
                          <a:solidFill>
                            <a:schemeClr val="tx1"/>
                          </a:solidFill>
                          <a:effectLst/>
                          <a:latin typeface="Times New Roman" panose="02020603050405020304" pitchFamily="18" charset="0"/>
                        </a:rPr>
                        <a:t> </a:t>
                      </a:r>
                      <a:r>
                        <a:rPr kumimoji="0" lang="en-US" altLang="en-US" sz="2800" b="1" i="0" u="none" strike="noStrike" cap="none" normalizeH="0" baseline="0" dirty="0" err="1" smtClean="0">
                          <a:ln>
                            <a:noFill/>
                          </a:ln>
                          <a:solidFill>
                            <a:schemeClr val="tx1"/>
                          </a:solidFill>
                          <a:effectLst/>
                          <a:latin typeface="Times New Roman" panose="02020603050405020304" pitchFamily="18" charset="0"/>
                        </a:rPr>
                        <a:t>điểm</a:t>
                      </a:r>
                      <a:endParaRPr kumimoji="0" lang="en-US" altLang="en-US" sz="2800" b="1" i="0" u="none" strike="noStrike" cap="none" normalizeH="0" baseline="0" dirty="0" smtClean="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56445462"/>
                  </a:ext>
                </a:extLst>
              </a:tr>
              <a:tr h="681038">
                <a:tc>
                  <a:txBody>
                    <a:bodyPr/>
                    <a:lstStyle>
                      <a:lvl1pPr>
                        <a:spcBef>
                          <a:spcPct val="20000"/>
                        </a:spcBef>
                        <a:buClr>
                          <a:schemeClr val="tx2"/>
                        </a:buClr>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buClr>
                          <a:schemeClr val="tx2"/>
                        </a:buClr>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buClr>
                          <a:schemeClr val="tx2"/>
                        </a:buClr>
                        <a:defRPr>
                          <a:solidFill>
                            <a:schemeClr val="tx1"/>
                          </a:solidFill>
                          <a:latin typeface="Times New Roman" panose="02020603050405020304" pitchFamily="18" charset="0"/>
                        </a:defRPr>
                      </a:lvl5pPr>
                      <a:lvl6pPr fontAlgn="base">
                        <a:spcBef>
                          <a:spcPct val="20000"/>
                        </a:spcBef>
                        <a:spcAft>
                          <a:spcPct val="0"/>
                        </a:spcAft>
                        <a:buClr>
                          <a:schemeClr val="tx2"/>
                        </a:buClr>
                        <a:defRPr>
                          <a:solidFill>
                            <a:schemeClr val="tx1"/>
                          </a:solidFill>
                          <a:latin typeface="Times New Roman" panose="02020603050405020304" pitchFamily="18" charset="0"/>
                        </a:defRPr>
                      </a:lvl6pPr>
                      <a:lvl7pPr fontAlgn="base">
                        <a:spcBef>
                          <a:spcPct val="20000"/>
                        </a:spcBef>
                        <a:spcAft>
                          <a:spcPct val="0"/>
                        </a:spcAft>
                        <a:buClr>
                          <a:schemeClr val="tx2"/>
                        </a:buClr>
                        <a:defRPr>
                          <a:solidFill>
                            <a:schemeClr val="tx1"/>
                          </a:solidFill>
                          <a:latin typeface="Times New Roman" panose="02020603050405020304" pitchFamily="18" charset="0"/>
                        </a:defRPr>
                      </a:lvl7pPr>
                      <a:lvl8pPr fontAlgn="base">
                        <a:spcBef>
                          <a:spcPct val="20000"/>
                        </a:spcBef>
                        <a:spcAft>
                          <a:spcPct val="0"/>
                        </a:spcAft>
                        <a:buClr>
                          <a:schemeClr val="tx2"/>
                        </a:buClr>
                        <a:defRPr>
                          <a:solidFill>
                            <a:schemeClr val="tx1"/>
                          </a:solidFill>
                          <a:latin typeface="Times New Roman" panose="02020603050405020304" pitchFamily="18" charset="0"/>
                        </a:defRPr>
                      </a:lvl8pPr>
                      <a:lvl9pPr fontAlgn="base">
                        <a:spcBef>
                          <a:spcPct val="20000"/>
                        </a:spcBef>
                        <a:spcAft>
                          <a:spcPct val="0"/>
                        </a:spcAft>
                        <a:buClr>
                          <a:schemeClr val="tx2"/>
                        </a:buClr>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altLang="en-US" sz="2400" b="0" i="0" u="none" strike="noStrike" cap="none" normalizeH="0" baseline="0" dirty="0" err="1" smtClean="0">
                          <a:ln>
                            <a:noFill/>
                          </a:ln>
                          <a:solidFill>
                            <a:schemeClr val="tx1"/>
                          </a:solidFill>
                          <a:effectLst/>
                          <a:latin typeface="Times New Roman" panose="02020603050405020304" pitchFamily="18" charset="0"/>
                        </a:rPr>
                        <a:t>Tích</a:t>
                      </a:r>
                      <a:r>
                        <a:rPr kumimoji="0" lang="en-US" altLang="en-US" sz="2400" b="0" i="0" u="none" strike="noStrike" cap="none" normalizeH="0" baseline="0" dirty="0" smtClean="0">
                          <a:ln>
                            <a:noFill/>
                          </a:ln>
                          <a:solidFill>
                            <a:schemeClr val="tx1"/>
                          </a:solidFill>
                          <a:effectLst/>
                          <a:latin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rPr>
                        <a:t>luỹ</a:t>
                      </a:r>
                      <a:r>
                        <a:rPr kumimoji="0" lang="en-US" altLang="en-US" sz="2400" b="0" i="0" u="none" strike="noStrike" cap="none" normalizeH="0" baseline="0" dirty="0" smtClean="0">
                          <a:ln>
                            <a:noFill/>
                          </a:ln>
                          <a:solidFill>
                            <a:schemeClr val="tx1"/>
                          </a:solidFill>
                          <a:effectLst/>
                          <a:latin typeface="Times New Roman" panose="02020603050405020304" pitchFamily="18" charset="0"/>
                        </a:rPr>
                        <a:t> ô-xi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rPr>
                        <a:t>trong</a:t>
                      </a:r>
                      <a:r>
                        <a:rPr kumimoji="0" lang="en-US" altLang="en-US" sz="2400" b="0" i="0" u="none" strike="noStrike" cap="none" normalizeH="0" baseline="0" dirty="0" smtClean="0">
                          <a:ln>
                            <a:noFill/>
                          </a:ln>
                          <a:solidFill>
                            <a:schemeClr val="tx1"/>
                          </a:solidFill>
                          <a:effectLst/>
                          <a:latin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rPr>
                        <a:t>khí</a:t>
                      </a:r>
                      <a:r>
                        <a:rPr kumimoji="0" lang="en-US" altLang="en-US" sz="2400" b="0" i="0" u="none" strike="noStrike" cap="none" normalizeH="0" baseline="0" dirty="0" smtClean="0">
                          <a:ln>
                            <a:noFill/>
                          </a:ln>
                          <a:solidFill>
                            <a:schemeClr val="tx1"/>
                          </a:solidFill>
                          <a:effectLst/>
                          <a:latin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rPr>
                        <a:t>quyển</a:t>
                      </a:r>
                      <a:endParaRPr kumimoji="0" lang="en-US" altLang="en-US" sz="2400" b="0" i="0" u="none" strike="noStrike" cap="none" normalizeH="0" baseline="0" dirty="0" smtClean="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buClr>
                          <a:schemeClr val="tx2"/>
                        </a:buClr>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buClr>
                          <a:schemeClr val="tx2"/>
                        </a:buClr>
                        <a:defRPr>
                          <a:solidFill>
                            <a:schemeClr val="tx1"/>
                          </a:solidFill>
                          <a:latin typeface="Times New Roman" panose="02020603050405020304" pitchFamily="18" charset="0"/>
                        </a:defRPr>
                      </a:lvl5pPr>
                      <a:lvl6pPr fontAlgn="base">
                        <a:spcBef>
                          <a:spcPct val="20000"/>
                        </a:spcBef>
                        <a:spcAft>
                          <a:spcPct val="0"/>
                        </a:spcAft>
                        <a:buClr>
                          <a:schemeClr val="tx2"/>
                        </a:buClr>
                        <a:defRPr>
                          <a:solidFill>
                            <a:schemeClr val="tx1"/>
                          </a:solidFill>
                          <a:latin typeface="Times New Roman" panose="02020603050405020304" pitchFamily="18" charset="0"/>
                        </a:defRPr>
                      </a:lvl6pPr>
                      <a:lvl7pPr fontAlgn="base">
                        <a:spcBef>
                          <a:spcPct val="20000"/>
                        </a:spcBef>
                        <a:spcAft>
                          <a:spcPct val="0"/>
                        </a:spcAft>
                        <a:buClr>
                          <a:schemeClr val="tx2"/>
                        </a:buClr>
                        <a:defRPr>
                          <a:solidFill>
                            <a:schemeClr val="tx1"/>
                          </a:solidFill>
                          <a:latin typeface="Times New Roman" panose="02020603050405020304" pitchFamily="18" charset="0"/>
                        </a:defRPr>
                      </a:lvl7pPr>
                      <a:lvl8pPr fontAlgn="base">
                        <a:spcBef>
                          <a:spcPct val="20000"/>
                        </a:spcBef>
                        <a:spcAft>
                          <a:spcPct val="0"/>
                        </a:spcAft>
                        <a:buClr>
                          <a:schemeClr val="tx2"/>
                        </a:buClr>
                        <a:defRPr>
                          <a:solidFill>
                            <a:schemeClr val="tx1"/>
                          </a:solidFill>
                          <a:latin typeface="Times New Roman" panose="02020603050405020304" pitchFamily="18" charset="0"/>
                        </a:defRPr>
                      </a:lvl8pPr>
                      <a:lvl9pPr fontAlgn="base">
                        <a:spcBef>
                          <a:spcPct val="20000"/>
                        </a:spcBef>
                        <a:spcAft>
                          <a:spcPct val="0"/>
                        </a:spcAft>
                        <a:buClr>
                          <a:schemeClr val="tx2"/>
                        </a:buClr>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altLang="en-US" sz="2400" b="0" i="0" u="none" strike="noStrike" cap="none" normalizeH="0" baseline="0" dirty="0" smtClean="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121387878"/>
                  </a:ext>
                </a:extLst>
              </a:tr>
              <a:tr h="684213">
                <a:tc>
                  <a:txBody>
                    <a:bodyPr/>
                    <a:lstStyle>
                      <a:lvl1pPr>
                        <a:spcBef>
                          <a:spcPct val="20000"/>
                        </a:spcBef>
                        <a:buClr>
                          <a:schemeClr val="tx2"/>
                        </a:buClr>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buClr>
                          <a:schemeClr val="tx2"/>
                        </a:buClr>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buClr>
                          <a:schemeClr val="tx2"/>
                        </a:buClr>
                        <a:defRPr>
                          <a:solidFill>
                            <a:schemeClr val="tx1"/>
                          </a:solidFill>
                          <a:latin typeface="Times New Roman" panose="02020603050405020304" pitchFamily="18" charset="0"/>
                        </a:defRPr>
                      </a:lvl5pPr>
                      <a:lvl6pPr fontAlgn="base">
                        <a:spcBef>
                          <a:spcPct val="20000"/>
                        </a:spcBef>
                        <a:spcAft>
                          <a:spcPct val="0"/>
                        </a:spcAft>
                        <a:buClr>
                          <a:schemeClr val="tx2"/>
                        </a:buClr>
                        <a:defRPr>
                          <a:solidFill>
                            <a:schemeClr val="tx1"/>
                          </a:solidFill>
                          <a:latin typeface="Times New Roman" panose="02020603050405020304" pitchFamily="18" charset="0"/>
                        </a:defRPr>
                      </a:lvl6pPr>
                      <a:lvl7pPr fontAlgn="base">
                        <a:spcBef>
                          <a:spcPct val="20000"/>
                        </a:spcBef>
                        <a:spcAft>
                          <a:spcPct val="0"/>
                        </a:spcAft>
                        <a:buClr>
                          <a:schemeClr val="tx2"/>
                        </a:buClr>
                        <a:defRPr>
                          <a:solidFill>
                            <a:schemeClr val="tx1"/>
                          </a:solidFill>
                          <a:latin typeface="Times New Roman" panose="02020603050405020304" pitchFamily="18" charset="0"/>
                        </a:defRPr>
                      </a:lvl7pPr>
                      <a:lvl8pPr fontAlgn="base">
                        <a:spcBef>
                          <a:spcPct val="20000"/>
                        </a:spcBef>
                        <a:spcAft>
                          <a:spcPct val="0"/>
                        </a:spcAft>
                        <a:buClr>
                          <a:schemeClr val="tx2"/>
                        </a:buClr>
                        <a:defRPr>
                          <a:solidFill>
                            <a:schemeClr val="tx1"/>
                          </a:solidFill>
                          <a:latin typeface="Times New Roman" panose="02020603050405020304" pitchFamily="18" charset="0"/>
                        </a:defRPr>
                      </a:lvl8pPr>
                      <a:lvl9pPr fontAlgn="base">
                        <a:spcBef>
                          <a:spcPct val="20000"/>
                        </a:spcBef>
                        <a:spcAft>
                          <a:spcPct val="0"/>
                        </a:spcAft>
                        <a:buClr>
                          <a:schemeClr val="tx2"/>
                        </a:buClr>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altLang="en-US" sz="2400" b="0" i="0" u="none" strike="noStrike" cap="none" normalizeH="0" baseline="0" dirty="0" smtClean="0">
                          <a:ln>
                            <a:noFill/>
                          </a:ln>
                          <a:solidFill>
                            <a:schemeClr val="tx1"/>
                          </a:solidFill>
                          <a:effectLst/>
                          <a:latin typeface="Times New Roman" panose="02020603050405020304" pitchFamily="18" charset="0"/>
                        </a:rPr>
                        <a:t>ĐV, TV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rPr>
                        <a:t>lên</a:t>
                      </a:r>
                      <a:r>
                        <a:rPr kumimoji="0" lang="en-US" altLang="en-US" sz="2400" b="0" i="0" u="none" strike="noStrike" cap="none" normalizeH="0" baseline="0" dirty="0" smtClean="0">
                          <a:ln>
                            <a:noFill/>
                          </a:ln>
                          <a:solidFill>
                            <a:schemeClr val="tx1"/>
                          </a:solidFill>
                          <a:effectLst/>
                          <a:latin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rPr>
                        <a:t>cạn</a:t>
                      </a:r>
                      <a:endParaRPr kumimoji="0" lang="en-US" altLang="en-US" sz="2400" b="0" i="0" u="none" strike="noStrike" cap="none" normalizeH="0" baseline="0" dirty="0" smtClean="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buClr>
                          <a:schemeClr val="tx2"/>
                        </a:buClr>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buClr>
                          <a:schemeClr val="tx2"/>
                        </a:buClr>
                        <a:defRPr>
                          <a:solidFill>
                            <a:schemeClr val="tx1"/>
                          </a:solidFill>
                          <a:latin typeface="Times New Roman" panose="02020603050405020304" pitchFamily="18" charset="0"/>
                        </a:defRPr>
                      </a:lvl5pPr>
                      <a:lvl6pPr fontAlgn="base">
                        <a:spcBef>
                          <a:spcPct val="20000"/>
                        </a:spcBef>
                        <a:spcAft>
                          <a:spcPct val="0"/>
                        </a:spcAft>
                        <a:buClr>
                          <a:schemeClr val="tx2"/>
                        </a:buClr>
                        <a:defRPr>
                          <a:solidFill>
                            <a:schemeClr val="tx1"/>
                          </a:solidFill>
                          <a:latin typeface="Times New Roman" panose="02020603050405020304" pitchFamily="18" charset="0"/>
                        </a:defRPr>
                      </a:lvl6pPr>
                      <a:lvl7pPr fontAlgn="base">
                        <a:spcBef>
                          <a:spcPct val="20000"/>
                        </a:spcBef>
                        <a:spcAft>
                          <a:spcPct val="0"/>
                        </a:spcAft>
                        <a:buClr>
                          <a:schemeClr val="tx2"/>
                        </a:buClr>
                        <a:defRPr>
                          <a:solidFill>
                            <a:schemeClr val="tx1"/>
                          </a:solidFill>
                          <a:latin typeface="Times New Roman" panose="02020603050405020304" pitchFamily="18" charset="0"/>
                        </a:defRPr>
                      </a:lvl7pPr>
                      <a:lvl8pPr fontAlgn="base">
                        <a:spcBef>
                          <a:spcPct val="20000"/>
                        </a:spcBef>
                        <a:spcAft>
                          <a:spcPct val="0"/>
                        </a:spcAft>
                        <a:buClr>
                          <a:schemeClr val="tx2"/>
                        </a:buClr>
                        <a:defRPr>
                          <a:solidFill>
                            <a:schemeClr val="tx1"/>
                          </a:solidFill>
                          <a:latin typeface="Times New Roman" panose="02020603050405020304" pitchFamily="18" charset="0"/>
                        </a:defRPr>
                      </a:lvl8pPr>
                      <a:lvl9pPr fontAlgn="base">
                        <a:spcBef>
                          <a:spcPct val="20000"/>
                        </a:spcBef>
                        <a:spcAft>
                          <a:spcPct val="0"/>
                        </a:spcAft>
                        <a:buClr>
                          <a:schemeClr val="tx2"/>
                        </a:buClr>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altLang="en-US" sz="2400" b="0" i="0" u="none" strike="noStrike" cap="none" normalizeH="0" baseline="0" smtClean="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990752410"/>
                  </a:ext>
                </a:extLst>
              </a:tr>
              <a:tr h="682625">
                <a:tc>
                  <a:txBody>
                    <a:bodyPr/>
                    <a:lstStyle>
                      <a:lvl1pPr>
                        <a:spcBef>
                          <a:spcPct val="20000"/>
                        </a:spcBef>
                        <a:buClr>
                          <a:schemeClr val="tx2"/>
                        </a:buClr>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buClr>
                          <a:schemeClr val="tx2"/>
                        </a:buClr>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buClr>
                          <a:schemeClr val="tx2"/>
                        </a:buClr>
                        <a:defRPr>
                          <a:solidFill>
                            <a:schemeClr val="tx1"/>
                          </a:solidFill>
                          <a:latin typeface="Times New Roman" panose="02020603050405020304" pitchFamily="18" charset="0"/>
                        </a:defRPr>
                      </a:lvl5pPr>
                      <a:lvl6pPr fontAlgn="base">
                        <a:spcBef>
                          <a:spcPct val="20000"/>
                        </a:spcBef>
                        <a:spcAft>
                          <a:spcPct val="0"/>
                        </a:spcAft>
                        <a:buClr>
                          <a:schemeClr val="tx2"/>
                        </a:buClr>
                        <a:defRPr>
                          <a:solidFill>
                            <a:schemeClr val="tx1"/>
                          </a:solidFill>
                          <a:latin typeface="Times New Roman" panose="02020603050405020304" pitchFamily="18" charset="0"/>
                        </a:defRPr>
                      </a:lvl6pPr>
                      <a:lvl7pPr fontAlgn="base">
                        <a:spcBef>
                          <a:spcPct val="20000"/>
                        </a:spcBef>
                        <a:spcAft>
                          <a:spcPct val="0"/>
                        </a:spcAft>
                        <a:buClr>
                          <a:schemeClr val="tx2"/>
                        </a:buClr>
                        <a:defRPr>
                          <a:solidFill>
                            <a:schemeClr val="tx1"/>
                          </a:solidFill>
                          <a:latin typeface="Times New Roman" panose="02020603050405020304" pitchFamily="18" charset="0"/>
                        </a:defRPr>
                      </a:lvl7pPr>
                      <a:lvl8pPr fontAlgn="base">
                        <a:spcBef>
                          <a:spcPct val="20000"/>
                        </a:spcBef>
                        <a:spcAft>
                          <a:spcPct val="0"/>
                        </a:spcAft>
                        <a:buClr>
                          <a:schemeClr val="tx2"/>
                        </a:buClr>
                        <a:defRPr>
                          <a:solidFill>
                            <a:schemeClr val="tx1"/>
                          </a:solidFill>
                          <a:latin typeface="Times New Roman" panose="02020603050405020304" pitchFamily="18" charset="0"/>
                        </a:defRPr>
                      </a:lvl8pPr>
                      <a:lvl9pPr fontAlgn="base">
                        <a:spcBef>
                          <a:spcPct val="20000"/>
                        </a:spcBef>
                        <a:spcAft>
                          <a:spcPct val="0"/>
                        </a:spcAft>
                        <a:buClr>
                          <a:schemeClr val="tx2"/>
                        </a:buClr>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altLang="en-US" sz="2400" b="0" i="0" u="none" strike="noStrike" cap="none" normalizeH="0" baseline="0" smtClean="0">
                          <a:ln>
                            <a:noFill/>
                          </a:ln>
                          <a:solidFill>
                            <a:schemeClr val="tx1"/>
                          </a:solidFill>
                          <a:effectLst/>
                          <a:latin typeface="Times New Roman" panose="02020603050405020304" pitchFamily="18" charset="0"/>
                        </a:rPr>
                        <a:t>Dương xỉ phát triển mạnh</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buClr>
                          <a:schemeClr val="tx2"/>
                        </a:buClr>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buClr>
                          <a:schemeClr val="tx2"/>
                        </a:buClr>
                        <a:defRPr>
                          <a:solidFill>
                            <a:schemeClr val="tx1"/>
                          </a:solidFill>
                          <a:latin typeface="Times New Roman" panose="02020603050405020304" pitchFamily="18" charset="0"/>
                        </a:defRPr>
                      </a:lvl5pPr>
                      <a:lvl6pPr fontAlgn="base">
                        <a:spcBef>
                          <a:spcPct val="20000"/>
                        </a:spcBef>
                        <a:spcAft>
                          <a:spcPct val="0"/>
                        </a:spcAft>
                        <a:buClr>
                          <a:schemeClr val="tx2"/>
                        </a:buClr>
                        <a:defRPr>
                          <a:solidFill>
                            <a:schemeClr val="tx1"/>
                          </a:solidFill>
                          <a:latin typeface="Times New Roman" panose="02020603050405020304" pitchFamily="18" charset="0"/>
                        </a:defRPr>
                      </a:lvl6pPr>
                      <a:lvl7pPr fontAlgn="base">
                        <a:spcBef>
                          <a:spcPct val="20000"/>
                        </a:spcBef>
                        <a:spcAft>
                          <a:spcPct val="0"/>
                        </a:spcAft>
                        <a:buClr>
                          <a:schemeClr val="tx2"/>
                        </a:buClr>
                        <a:defRPr>
                          <a:solidFill>
                            <a:schemeClr val="tx1"/>
                          </a:solidFill>
                          <a:latin typeface="Times New Roman" panose="02020603050405020304" pitchFamily="18" charset="0"/>
                        </a:defRPr>
                      </a:lvl7pPr>
                      <a:lvl8pPr fontAlgn="base">
                        <a:spcBef>
                          <a:spcPct val="20000"/>
                        </a:spcBef>
                        <a:spcAft>
                          <a:spcPct val="0"/>
                        </a:spcAft>
                        <a:buClr>
                          <a:schemeClr val="tx2"/>
                        </a:buClr>
                        <a:defRPr>
                          <a:solidFill>
                            <a:schemeClr val="tx1"/>
                          </a:solidFill>
                          <a:latin typeface="Times New Roman" panose="02020603050405020304" pitchFamily="18" charset="0"/>
                        </a:defRPr>
                      </a:lvl8pPr>
                      <a:lvl9pPr fontAlgn="base">
                        <a:spcBef>
                          <a:spcPct val="20000"/>
                        </a:spcBef>
                        <a:spcAft>
                          <a:spcPct val="0"/>
                        </a:spcAft>
                        <a:buClr>
                          <a:schemeClr val="tx2"/>
                        </a:buClr>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altLang="en-US" sz="2400" b="0" i="0" u="none" strike="noStrike" cap="none" normalizeH="0" baseline="0" smtClean="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110117818"/>
                  </a:ext>
                </a:extLst>
              </a:tr>
              <a:tr h="681038">
                <a:tc>
                  <a:txBody>
                    <a:bodyPr/>
                    <a:lstStyle>
                      <a:lvl1pPr>
                        <a:spcBef>
                          <a:spcPct val="20000"/>
                        </a:spcBef>
                        <a:buClr>
                          <a:schemeClr val="tx2"/>
                        </a:buClr>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buClr>
                          <a:schemeClr val="tx2"/>
                        </a:buClr>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buClr>
                          <a:schemeClr val="tx2"/>
                        </a:buClr>
                        <a:defRPr>
                          <a:solidFill>
                            <a:schemeClr val="tx1"/>
                          </a:solidFill>
                          <a:latin typeface="Times New Roman" panose="02020603050405020304" pitchFamily="18" charset="0"/>
                        </a:defRPr>
                      </a:lvl5pPr>
                      <a:lvl6pPr fontAlgn="base">
                        <a:spcBef>
                          <a:spcPct val="20000"/>
                        </a:spcBef>
                        <a:spcAft>
                          <a:spcPct val="0"/>
                        </a:spcAft>
                        <a:buClr>
                          <a:schemeClr val="tx2"/>
                        </a:buClr>
                        <a:defRPr>
                          <a:solidFill>
                            <a:schemeClr val="tx1"/>
                          </a:solidFill>
                          <a:latin typeface="Times New Roman" panose="02020603050405020304" pitchFamily="18" charset="0"/>
                        </a:defRPr>
                      </a:lvl6pPr>
                      <a:lvl7pPr fontAlgn="base">
                        <a:spcBef>
                          <a:spcPct val="20000"/>
                        </a:spcBef>
                        <a:spcAft>
                          <a:spcPct val="0"/>
                        </a:spcAft>
                        <a:buClr>
                          <a:schemeClr val="tx2"/>
                        </a:buClr>
                        <a:defRPr>
                          <a:solidFill>
                            <a:schemeClr val="tx1"/>
                          </a:solidFill>
                          <a:latin typeface="Times New Roman" panose="02020603050405020304" pitchFamily="18" charset="0"/>
                        </a:defRPr>
                      </a:lvl7pPr>
                      <a:lvl8pPr fontAlgn="base">
                        <a:spcBef>
                          <a:spcPct val="20000"/>
                        </a:spcBef>
                        <a:spcAft>
                          <a:spcPct val="0"/>
                        </a:spcAft>
                        <a:buClr>
                          <a:schemeClr val="tx2"/>
                        </a:buClr>
                        <a:defRPr>
                          <a:solidFill>
                            <a:schemeClr val="tx1"/>
                          </a:solidFill>
                          <a:latin typeface="Times New Roman" panose="02020603050405020304" pitchFamily="18" charset="0"/>
                        </a:defRPr>
                      </a:lvl8pPr>
                      <a:lvl9pPr fontAlgn="base">
                        <a:spcBef>
                          <a:spcPct val="20000"/>
                        </a:spcBef>
                        <a:spcAft>
                          <a:spcPct val="0"/>
                        </a:spcAft>
                        <a:buClr>
                          <a:schemeClr val="tx2"/>
                        </a:buClr>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altLang="en-US" sz="2400" b="0" i="0" u="none" strike="noStrike" cap="none" normalizeH="0" baseline="0" smtClean="0">
                          <a:ln>
                            <a:noFill/>
                          </a:ln>
                          <a:solidFill>
                            <a:schemeClr val="tx1"/>
                          </a:solidFill>
                          <a:effectLst/>
                          <a:latin typeface="Times New Roman" panose="02020603050405020304" pitchFamily="18" charset="0"/>
                        </a:rPr>
                        <a:t>Phát sinh bò sát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buClr>
                          <a:schemeClr val="tx2"/>
                        </a:buClr>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buClr>
                          <a:schemeClr val="tx2"/>
                        </a:buClr>
                        <a:defRPr>
                          <a:solidFill>
                            <a:schemeClr val="tx1"/>
                          </a:solidFill>
                          <a:latin typeface="Times New Roman" panose="02020603050405020304" pitchFamily="18" charset="0"/>
                        </a:defRPr>
                      </a:lvl5pPr>
                      <a:lvl6pPr fontAlgn="base">
                        <a:spcBef>
                          <a:spcPct val="20000"/>
                        </a:spcBef>
                        <a:spcAft>
                          <a:spcPct val="0"/>
                        </a:spcAft>
                        <a:buClr>
                          <a:schemeClr val="tx2"/>
                        </a:buClr>
                        <a:defRPr>
                          <a:solidFill>
                            <a:schemeClr val="tx1"/>
                          </a:solidFill>
                          <a:latin typeface="Times New Roman" panose="02020603050405020304" pitchFamily="18" charset="0"/>
                        </a:defRPr>
                      </a:lvl6pPr>
                      <a:lvl7pPr fontAlgn="base">
                        <a:spcBef>
                          <a:spcPct val="20000"/>
                        </a:spcBef>
                        <a:spcAft>
                          <a:spcPct val="0"/>
                        </a:spcAft>
                        <a:buClr>
                          <a:schemeClr val="tx2"/>
                        </a:buClr>
                        <a:defRPr>
                          <a:solidFill>
                            <a:schemeClr val="tx1"/>
                          </a:solidFill>
                          <a:latin typeface="Times New Roman" panose="02020603050405020304" pitchFamily="18" charset="0"/>
                        </a:defRPr>
                      </a:lvl7pPr>
                      <a:lvl8pPr fontAlgn="base">
                        <a:spcBef>
                          <a:spcPct val="20000"/>
                        </a:spcBef>
                        <a:spcAft>
                          <a:spcPct val="0"/>
                        </a:spcAft>
                        <a:buClr>
                          <a:schemeClr val="tx2"/>
                        </a:buClr>
                        <a:defRPr>
                          <a:solidFill>
                            <a:schemeClr val="tx1"/>
                          </a:solidFill>
                          <a:latin typeface="Times New Roman" panose="02020603050405020304" pitchFamily="18" charset="0"/>
                        </a:defRPr>
                      </a:lvl8pPr>
                      <a:lvl9pPr fontAlgn="base">
                        <a:spcBef>
                          <a:spcPct val="20000"/>
                        </a:spcBef>
                        <a:spcAft>
                          <a:spcPct val="0"/>
                        </a:spcAft>
                        <a:buClr>
                          <a:schemeClr val="tx2"/>
                        </a:buClr>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altLang="en-US" sz="2400" b="0" i="0" u="none" strike="noStrike" cap="none" normalizeH="0" baseline="0" smtClean="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713462024"/>
                  </a:ext>
                </a:extLst>
              </a:tr>
              <a:tr h="682625">
                <a:tc>
                  <a:txBody>
                    <a:bodyPr/>
                    <a:lstStyle>
                      <a:lvl1pPr>
                        <a:spcBef>
                          <a:spcPct val="20000"/>
                        </a:spcBef>
                        <a:buClr>
                          <a:schemeClr val="tx2"/>
                        </a:buClr>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buClr>
                          <a:schemeClr val="tx2"/>
                        </a:buClr>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buClr>
                          <a:schemeClr val="tx2"/>
                        </a:buClr>
                        <a:defRPr>
                          <a:solidFill>
                            <a:schemeClr val="tx1"/>
                          </a:solidFill>
                          <a:latin typeface="Times New Roman" panose="02020603050405020304" pitchFamily="18" charset="0"/>
                        </a:defRPr>
                      </a:lvl5pPr>
                      <a:lvl6pPr fontAlgn="base">
                        <a:spcBef>
                          <a:spcPct val="20000"/>
                        </a:spcBef>
                        <a:spcAft>
                          <a:spcPct val="0"/>
                        </a:spcAft>
                        <a:buClr>
                          <a:schemeClr val="tx2"/>
                        </a:buClr>
                        <a:defRPr>
                          <a:solidFill>
                            <a:schemeClr val="tx1"/>
                          </a:solidFill>
                          <a:latin typeface="Times New Roman" panose="02020603050405020304" pitchFamily="18" charset="0"/>
                        </a:defRPr>
                      </a:lvl6pPr>
                      <a:lvl7pPr fontAlgn="base">
                        <a:spcBef>
                          <a:spcPct val="20000"/>
                        </a:spcBef>
                        <a:spcAft>
                          <a:spcPct val="0"/>
                        </a:spcAft>
                        <a:buClr>
                          <a:schemeClr val="tx2"/>
                        </a:buClr>
                        <a:defRPr>
                          <a:solidFill>
                            <a:schemeClr val="tx1"/>
                          </a:solidFill>
                          <a:latin typeface="Times New Roman" panose="02020603050405020304" pitchFamily="18" charset="0"/>
                        </a:defRPr>
                      </a:lvl7pPr>
                      <a:lvl8pPr fontAlgn="base">
                        <a:spcBef>
                          <a:spcPct val="20000"/>
                        </a:spcBef>
                        <a:spcAft>
                          <a:spcPct val="0"/>
                        </a:spcAft>
                        <a:buClr>
                          <a:schemeClr val="tx2"/>
                        </a:buClr>
                        <a:defRPr>
                          <a:solidFill>
                            <a:schemeClr val="tx1"/>
                          </a:solidFill>
                          <a:latin typeface="Times New Roman" panose="02020603050405020304" pitchFamily="18" charset="0"/>
                        </a:defRPr>
                      </a:lvl8pPr>
                      <a:lvl9pPr fontAlgn="base">
                        <a:spcBef>
                          <a:spcPct val="20000"/>
                        </a:spcBef>
                        <a:spcAft>
                          <a:spcPct val="0"/>
                        </a:spcAft>
                        <a:buClr>
                          <a:schemeClr val="tx2"/>
                        </a:buClr>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altLang="en-US" sz="2400" b="0" i="0" u="none" strike="noStrike" cap="none" normalizeH="0" baseline="0" smtClean="0">
                          <a:ln>
                            <a:noFill/>
                          </a:ln>
                          <a:solidFill>
                            <a:schemeClr val="tx1"/>
                          </a:solidFill>
                          <a:effectLst/>
                          <a:latin typeface="Times New Roman" panose="02020603050405020304" pitchFamily="18" charset="0"/>
                        </a:rPr>
                        <a:t>Phát sinh thú, chim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buClr>
                          <a:schemeClr val="tx2"/>
                        </a:buClr>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buClr>
                          <a:schemeClr val="tx2"/>
                        </a:buClr>
                        <a:defRPr>
                          <a:solidFill>
                            <a:schemeClr val="tx1"/>
                          </a:solidFill>
                          <a:latin typeface="Times New Roman" panose="02020603050405020304" pitchFamily="18" charset="0"/>
                        </a:defRPr>
                      </a:lvl5pPr>
                      <a:lvl6pPr fontAlgn="base">
                        <a:spcBef>
                          <a:spcPct val="20000"/>
                        </a:spcBef>
                        <a:spcAft>
                          <a:spcPct val="0"/>
                        </a:spcAft>
                        <a:buClr>
                          <a:schemeClr val="tx2"/>
                        </a:buClr>
                        <a:defRPr>
                          <a:solidFill>
                            <a:schemeClr val="tx1"/>
                          </a:solidFill>
                          <a:latin typeface="Times New Roman" panose="02020603050405020304" pitchFamily="18" charset="0"/>
                        </a:defRPr>
                      </a:lvl6pPr>
                      <a:lvl7pPr fontAlgn="base">
                        <a:spcBef>
                          <a:spcPct val="20000"/>
                        </a:spcBef>
                        <a:spcAft>
                          <a:spcPct val="0"/>
                        </a:spcAft>
                        <a:buClr>
                          <a:schemeClr val="tx2"/>
                        </a:buClr>
                        <a:defRPr>
                          <a:solidFill>
                            <a:schemeClr val="tx1"/>
                          </a:solidFill>
                          <a:latin typeface="Times New Roman" panose="02020603050405020304" pitchFamily="18" charset="0"/>
                        </a:defRPr>
                      </a:lvl7pPr>
                      <a:lvl8pPr fontAlgn="base">
                        <a:spcBef>
                          <a:spcPct val="20000"/>
                        </a:spcBef>
                        <a:spcAft>
                          <a:spcPct val="0"/>
                        </a:spcAft>
                        <a:buClr>
                          <a:schemeClr val="tx2"/>
                        </a:buClr>
                        <a:defRPr>
                          <a:solidFill>
                            <a:schemeClr val="tx1"/>
                          </a:solidFill>
                          <a:latin typeface="Times New Roman" panose="02020603050405020304" pitchFamily="18" charset="0"/>
                        </a:defRPr>
                      </a:lvl8pPr>
                      <a:lvl9pPr fontAlgn="base">
                        <a:spcBef>
                          <a:spcPct val="20000"/>
                        </a:spcBef>
                        <a:spcAft>
                          <a:spcPct val="0"/>
                        </a:spcAft>
                        <a:buClr>
                          <a:schemeClr val="tx2"/>
                        </a:buClr>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altLang="en-US" sz="2400" b="0" i="0" u="none" strike="noStrike" cap="none" normalizeH="0" baseline="0" smtClean="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4103497324"/>
                  </a:ext>
                </a:extLst>
              </a:tr>
              <a:tr h="681038">
                <a:tc>
                  <a:txBody>
                    <a:bodyPr/>
                    <a:lstStyle>
                      <a:lvl1pPr>
                        <a:spcBef>
                          <a:spcPct val="20000"/>
                        </a:spcBef>
                        <a:buClr>
                          <a:schemeClr val="tx2"/>
                        </a:buClr>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buClr>
                          <a:schemeClr val="tx2"/>
                        </a:buClr>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buClr>
                          <a:schemeClr val="tx2"/>
                        </a:buClr>
                        <a:defRPr>
                          <a:solidFill>
                            <a:schemeClr val="tx1"/>
                          </a:solidFill>
                          <a:latin typeface="Times New Roman" panose="02020603050405020304" pitchFamily="18" charset="0"/>
                        </a:defRPr>
                      </a:lvl5pPr>
                      <a:lvl6pPr fontAlgn="base">
                        <a:spcBef>
                          <a:spcPct val="20000"/>
                        </a:spcBef>
                        <a:spcAft>
                          <a:spcPct val="0"/>
                        </a:spcAft>
                        <a:buClr>
                          <a:schemeClr val="tx2"/>
                        </a:buClr>
                        <a:defRPr>
                          <a:solidFill>
                            <a:schemeClr val="tx1"/>
                          </a:solidFill>
                          <a:latin typeface="Times New Roman" panose="02020603050405020304" pitchFamily="18" charset="0"/>
                        </a:defRPr>
                      </a:lvl6pPr>
                      <a:lvl7pPr fontAlgn="base">
                        <a:spcBef>
                          <a:spcPct val="20000"/>
                        </a:spcBef>
                        <a:spcAft>
                          <a:spcPct val="0"/>
                        </a:spcAft>
                        <a:buClr>
                          <a:schemeClr val="tx2"/>
                        </a:buClr>
                        <a:defRPr>
                          <a:solidFill>
                            <a:schemeClr val="tx1"/>
                          </a:solidFill>
                          <a:latin typeface="Times New Roman" panose="02020603050405020304" pitchFamily="18" charset="0"/>
                        </a:defRPr>
                      </a:lvl7pPr>
                      <a:lvl8pPr fontAlgn="base">
                        <a:spcBef>
                          <a:spcPct val="20000"/>
                        </a:spcBef>
                        <a:spcAft>
                          <a:spcPct val="0"/>
                        </a:spcAft>
                        <a:buClr>
                          <a:schemeClr val="tx2"/>
                        </a:buClr>
                        <a:defRPr>
                          <a:solidFill>
                            <a:schemeClr val="tx1"/>
                          </a:solidFill>
                          <a:latin typeface="Times New Roman" panose="02020603050405020304" pitchFamily="18" charset="0"/>
                        </a:defRPr>
                      </a:lvl8pPr>
                      <a:lvl9pPr fontAlgn="base">
                        <a:spcBef>
                          <a:spcPct val="20000"/>
                        </a:spcBef>
                        <a:spcAft>
                          <a:spcPct val="0"/>
                        </a:spcAft>
                        <a:buClr>
                          <a:schemeClr val="tx2"/>
                        </a:buClr>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altLang="en-US" sz="2400" b="0" i="0" u="none" strike="noStrike" cap="none" normalizeH="0" baseline="0" smtClean="0">
                          <a:ln>
                            <a:noFill/>
                          </a:ln>
                          <a:solidFill>
                            <a:schemeClr val="tx1"/>
                          </a:solidFill>
                          <a:effectLst/>
                          <a:latin typeface="Times New Roman" panose="02020603050405020304" pitchFamily="18" charset="0"/>
                        </a:rPr>
                        <a:t>TV có hoa xuất hiện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buClr>
                          <a:schemeClr val="tx2"/>
                        </a:buClr>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buClr>
                          <a:schemeClr val="tx2"/>
                        </a:buClr>
                        <a:defRPr>
                          <a:solidFill>
                            <a:schemeClr val="tx1"/>
                          </a:solidFill>
                          <a:latin typeface="Times New Roman" panose="02020603050405020304" pitchFamily="18" charset="0"/>
                        </a:defRPr>
                      </a:lvl5pPr>
                      <a:lvl6pPr fontAlgn="base">
                        <a:spcBef>
                          <a:spcPct val="20000"/>
                        </a:spcBef>
                        <a:spcAft>
                          <a:spcPct val="0"/>
                        </a:spcAft>
                        <a:buClr>
                          <a:schemeClr val="tx2"/>
                        </a:buClr>
                        <a:defRPr>
                          <a:solidFill>
                            <a:schemeClr val="tx1"/>
                          </a:solidFill>
                          <a:latin typeface="Times New Roman" panose="02020603050405020304" pitchFamily="18" charset="0"/>
                        </a:defRPr>
                      </a:lvl6pPr>
                      <a:lvl7pPr fontAlgn="base">
                        <a:spcBef>
                          <a:spcPct val="20000"/>
                        </a:spcBef>
                        <a:spcAft>
                          <a:spcPct val="0"/>
                        </a:spcAft>
                        <a:buClr>
                          <a:schemeClr val="tx2"/>
                        </a:buClr>
                        <a:defRPr>
                          <a:solidFill>
                            <a:schemeClr val="tx1"/>
                          </a:solidFill>
                          <a:latin typeface="Times New Roman" panose="02020603050405020304" pitchFamily="18" charset="0"/>
                        </a:defRPr>
                      </a:lvl7pPr>
                      <a:lvl8pPr fontAlgn="base">
                        <a:spcBef>
                          <a:spcPct val="20000"/>
                        </a:spcBef>
                        <a:spcAft>
                          <a:spcPct val="0"/>
                        </a:spcAft>
                        <a:buClr>
                          <a:schemeClr val="tx2"/>
                        </a:buClr>
                        <a:defRPr>
                          <a:solidFill>
                            <a:schemeClr val="tx1"/>
                          </a:solidFill>
                          <a:latin typeface="Times New Roman" panose="02020603050405020304" pitchFamily="18" charset="0"/>
                        </a:defRPr>
                      </a:lvl8pPr>
                      <a:lvl9pPr fontAlgn="base">
                        <a:spcBef>
                          <a:spcPct val="20000"/>
                        </a:spcBef>
                        <a:spcAft>
                          <a:spcPct val="0"/>
                        </a:spcAft>
                        <a:buClr>
                          <a:schemeClr val="tx2"/>
                        </a:buClr>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altLang="en-US" sz="2400" b="0" i="0" u="none" strike="noStrike" cap="none" normalizeH="0" baseline="0" smtClean="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807263260"/>
                  </a:ext>
                </a:extLst>
              </a:tr>
              <a:tr h="682625">
                <a:tc>
                  <a:txBody>
                    <a:bodyPr/>
                    <a:lstStyle>
                      <a:lvl1pPr>
                        <a:spcBef>
                          <a:spcPct val="20000"/>
                        </a:spcBef>
                        <a:buClr>
                          <a:schemeClr val="tx2"/>
                        </a:buClr>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buClr>
                          <a:schemeClr val="tx2"/>
                        </a:buClr>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buClr>
                          <a:schemeClr val="tx2"/>
                        </a:buClr>
                        <a:defRPr>
                          <a:solidFill>
                            <a:schemeClr val="tx1"/>
                          </a:solidFill>
                          <a:latin typeface="Times New Roman" panose="02020603050405020304" pitchFamily="18" charset="0"/>
                        </a:defRPr>
                      </a:lvl5pPr>
                      <a:lvl6pPr fontAlgn="base">
                        <a:spcBef>
                          <a:spcPct val="20000"/>
                        </a:spcBef>
                        <a:spcAft>
                          <a:spcPct val="0"/>
                        </a:spcAft>
                        <a:buClr>
                          <a:schemeClr val="tx2"/>
                        </a:buClr>
                        <a:defRPr>
                          <a:solidFill>
                            <a:schemeClr val="tx1"/>
                          </a:solidFill>
                          <a:latin typeface="Times New Roman" panose="02020603050405020304" pitchFamily="18" charset="0"/>
                        </a:defRPr>
                      </a:lvl6pPr>
                      <a:lvl7pPr fontAlgn="base">
                        <a:spcBef>
                          <a:spcPct val="20000"/>
                        </a:spcBef>
                        <a:spcAft>
                          <a:spcPct val="0"/>
                        </a:spcAft>
                        <a:buClr>
                          <a:schemeClr val="tx2"/>
                        </a:buClr>
                        <a:defRPr>
                          <a:solidFill>
                            <a:schemeClr val="tx1"/>
                          </a:solidFill>
                          <a:latin typeface="Times New Roman" panose="02020603050405020304" pitchFamily="18" charset="0"/>
                        </a:defRPr>
                      </a:lvl7pPr>
                      <a:lvl8pPr fontAlgn="base">
                        <a:spcBef>
                          <a:spcPct val="20000"/>
                        </a:spcBef>
                        <a:spcAft>
                          <a:spcPct val="0"/>
                        </a:spcAft>
                        <a:buClr>
                          <a:schemeClr val="tx2"/>
                        </a:buClr>
                        <a:defRPr>
                          <a:solidFill>
                            <a:schemeClr val="tx1"/>
                          </a:solidFill>
                          <a:latin typeface="Times New Roman" panose="02020603050405020304" pitchFamily="18" charset="0"/>
                        </a:defRPr>
                      </a:lvl8pPr>
                      <a:lvl9pPr fontAlgn="base">
                        <a:spcBef>
                          <a:spcPct val="20000"/>
                        </a:spcBef>
                        <a:spcAft>
                          <a:spcPct val="0"/>
                        </a:spcAft>
                        <a:buClr>
                          <a:schemeClr val="tx2"/>
                        </a:buClr>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altLang="en-US" sz="2400" b="0" i="0" u="none" strike="noStrike" cap="none" normalizeH="0" baseline="0" dirty="0" err="1" smtClean="0">
                          <a:ln>
                            <a:noFill/>
                          </a:ln>
                          <a:solidFill>
                            <a:schemeClr val="tx1"/>
                          </a:solidFill>
                          <a:effectLst/>
                          <a:latin typeface="Times New Roman" panose="02020603050405020304" pitchFamily="18" charset="0"/>
                        </a:rPr>
                        <a:t>Loài</a:t>
                      </a:r>
                      <a:r>
                        <a:rPr kumimoji="0" lang="en-US" altLang="en-US" sz="2400" b="0" i="0" u="none" strike="noStrike" cap="none" normalizeH="0" baseline="0" dirty="0" smtClean="0">
                          <a:ln>
                            <a:noFill/>
                          </a:ln>
                          <a:solidFill>
                            <a:schemeClr val="tx1"/>
                          </a:solidFill>
                          <a:effectLst/>
                          <a:latin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rPr>
                        <a:t>người</a:t>
                      </a:r>
                      <a:r>
                        <a:rPr kumimoji="0" lang="en-US" altLang="en-US" sz="2400" b="0" i="0" u="none" strike="noStrike" cap="none" normalizeH="0" baseline="0" dirty="0" smtClean="0">
                          <a:ln>
                            <a:noFill/>
                          </a:ln>
                          <a:solidFill>
                            <a:schemeClr val="tx1"/>
                          </a:solidFill>
                          <a:effectLst/>
                          <a:latin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rPr>
                        <a:t>xuất</a:t>
                      </a:r>
                      <a:r>
                        <a:rPr kumimoji="0" lang="en-US" altLang="en-US" sz="2400" b="0" i="0" u="none" strike="noStrike" cap="none" normalizeH="0" baseline="0" dirty="0" smtClean="0">
                          <a:ln>
                            <a:noFill/>
                          </a:ln>
                          <a:solidFill>
                            <a:schemeClr val="tx1"/>
                          </a:solidFill>
                          <a:effectLst/>
                          <a:latin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rPr>
                        <a:t>hiện</a:t>
                      </a:r>
                      <a:endParaRPr kumimoji="0" lang="en-US" altLang="en-US" sz="2400" b="0" i="0" u="none" strike="noStrike" cap="none" normalizeH="0" baseline="0" dirty="0" smtClean="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buClr>
                          <a:schemeClr val="tx2"/>
                        </a:buClr>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buClr>
                          <a:schemeClr val="tx2"/>
                        </a:buClr>
                        <a:defRPr>
                          <a:solidFill>
                            <a:schemeClr val="tx1"/>
                          </a:solidFill>
                          <a:latin typeface="Times New Roman" panose="02020603050405020304" pitchFamily="18" charset="0"/>
                        </a:defRPr>
                      </a:lvl5pPr>
                      <a:lvl6pPr fontAlgn="base">
                        <a:spcBef>
                          <a:spcPct val="20000"/>
                        </a:spcBef>
                        <a:spcAft>
                          <a:spcPct val="0"/>
                        </a:spcAft>
                        <a:buClr>
                          <a:schemeClr val="tx2"/>
                        </a:buClr>
                        <a:defRPr>
                          <a:solidFill>
                            <a:schemeClr val="tx1"/>
                          </a:solidFill>
                          <a:latin typeface="Times New Roman" panose="02020603050405020304" pitchFamily="18" charset="0"/>
                        </a:defRPr>
                      </a:lvl6pPr>
                      <a:lvl7pPr fontAlgn="base">
                        <a:spcBef>
                          <a:spcPct val="20000"/>
                        </a:spcBef>
                        <a:spcAft>
                          <a:spcPct val="0"/>
                        </a:spcAft>
                        <a:buClr>
                          <a:schemeClr val="tx2"/>
                        </a:buClr>
                        <a:defRPr>
                          <a:solidFill>
                            <a:schemeClr val="tx1"/>
                          </a:solidFill>
                          <a:latin typeface="Times New Roman" panose="02020603050405020304" pitchFamily="18" charset="0"/>
                        </a:defRPr>
                      </a:lvl7pPr>
                      <a:lvl8pPr fontAlgn="base">
                        <a:spcBef>
                          <a:spcPct val="20000"/>
                        </a:spcBef>
                        <a:spcAft>
                          <a:spcPct val="0"/>
                        </a:spcAft>
                        <a:buClr>
                          <a:schemeClr val="tx2"/>
                        </a:buClr>
                        <a:defRPr>
                          <a:solidFill>
                            <a:schemeClr val="tx1"/>
                          </a:solidFill>
                          <a:latin typeface="Times New Roman" panose="02020603050405020304" pitchFamily="18" charset="0"/>
                        </a:defRPr>
                      </a:lvl8pPr>
                      <a:lvl9pPr fontAlgn="base">
                        <a:spcBef>
                          <a:spcPct val="20000"/>
                        </a:spcBef>
                        <a:spcAft>
                          <a:spcPct val="0"/>
                        </a:spcAft>
                        <a:buClr>
                          <a:schemeClr val="tx2"/>
                        </a:buClr>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altLang="en-US" sz="2400" b="0" i="0" u="none" strike="noStrike" cap="none" normalizeH="0" baseline="0" dirty="0" smtClean="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327195325"/>
                  </a:ext>
                </a:extLst>
              </a:tr>
            </a:tbl>
          </a:graphicData>
        </a:graphic>
      </p:graphicFrame>
      <p:sp>
        <p:nvSpPr>
          <p:cNvPr id="6" name="Text Box 44"/>
          <p:cNvSpPr txBox="1">
            <a:spLocks noChangeArrowheads="1"/>
          </p:cNvSpPr>
          <p:nvPr/>
        </p:nvSpPr>
        <p:spPr bwMode="auto">
          <a:xfrm>
            <a:off x="5480858" y="1560022"/>
            <a:ext cx="457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r>
              <a:rPr lang="en-US" altLang="en-US" dirty="0" err="1"/>
              <a:t>Đại</a:t>
            </a:r>
            <a:r>
              <a:rPr lang="en-US" altLang="en-US" dirty="0"/>
              <a:t> </a:t>
            </a:r>
            <a:r>
              <a:rPr lang="en-US" altLang="en-US" dirty="0" err="1"/>
              <a:t>nguyên</a:t>
            </a:r>
            <a:r>
              <a:rPr lang="en-US" altLang="en-US" dirty="0"/>
              <a:t> </a:t>
            </a:r>
            <a:r>
              <a:rPr lang="en-US" altLang="en-US" dirty="0" err="1"/>
              <a:t>sinh</a:t>
            </a:r>
            <a:endParaRPr lang="en-US" altLang="en-US" dirty="0"/>
          </a:p>
        </p:txBody>
      </p:sp>
      <p:sp>
        <p:nvSpPr>
          <p:cNvPr id="7" name="Text Box 45"/>
          <p:cNvSpPr txBox="1">
            <a:spLocks noChangeArrowheads="1"/>
          </p:cNvSpPr>
          <p:nvPr/>
        </p:nvSpPr>
        <p:spPr bwMode="auto">
          <a:xfrm>
            <a:off x="5480858" y="2169622"/>
            <a:ext cx="457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r>
              <a:rPr lang="en-US" altLang="en-US"/>
              <a:t>Kỉ Silua- Đại cổ sinh</a:t>
            </a:r>
          </a:p>
        </p:txBody>
      </p:sp>
      <p:sp>
        <p:nvSpPr>
          <p:cNvPr id="8" name="Text Box 46"/>
          <p:cNvSpPr txBox="1">
            <a:spLocks noChangeArrowheads="1"/>
          </p:cNvSpPr>
          <p:nvPr/>
        </p:nvSpPr>
        <p:spPr bwMode="auto">
          <a:xfrm>
            <a:off x="5480858" y="2855422"/>
            <a:ext cx="457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r>
              <a:rPr lang="en-US" altLang="en-US"/>
              <a:t>Kỉ cacbon- Đại Cổ sinh</a:t>
            </a:r>
          </a:p>
        </p:txBody>
      </p:sp>
      <p:sp>
        <p:nvSpPr>
          <p:cNvPr id="9" name="Text Box 47"/>
          <p:cNvSpPr txBox="1">
            <a:spLocks noChangeArrowheads="1"/>
          </p:cNvSpPr>
          <p:nvPr/>
        </p:nvSpPr>
        <p:spPr bwMode="auto">
          <a:xfrm>
            <a:off x="5480858" y="3541222"/>
            <a:ext cx="457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r>
              <a:rPr lang="en-US" altLang="en-US"/>
              <a:t>Kỉ cacbon- Đại Cổ sinh</a:t>
            </a:r>
          </a:p>
        </p:txBody>
      </p:sp>
      <p:sp>
        <p:nvSpPr>
          <p:cNvPr id="10" name="Text Box 48"/>
          <p:cNvSpPr txBox="1">
            <a:spLocks noChangeArrowheads="1"/>
          </p:cNvSpPr>
          <p:nvPr/>
        </p:nvSpPr>
        <p:spPr bwMode="auto">
          <a:xfrm>
            <a:off x="5480858" y="4227022"/>
            <a:ext cx="457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r>
              <a:rPr lang="en-US" altLang="en-US"/>
              <a:t>Kỉ tam điệp- Đại Trung sinh</a:t>
            </a:r>
          </a:p>
        </p:txBody>
      </p:sp>
      <p:sp>
        <p:nvSpPr>
          <p:cNvPr id="11" name="Text Box 49"/>
          <p:cNvSpPr txBox="1">
            <a:spLocks noChangeArrowheads="1"/>
          </p:cNvSpPr>
          <p:nvPr/>
        </p:nvSpPr>
        <p:spPr bwMode="auto">
          <a:xfrm>
            <a:off x="5480858" y="4912822"/>
            <a:ext cx="457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r>
              <a:rPr lang="en-US" altLang="en-US"/>
              <a:t>Kỉ phấn trắng- Đại Trung sinh</a:t>
            </a:r>
          </a:p>
        </p:txBody>
      </p:sp>
      <p:sp>
        <p:nvSpPr>
          <p:cNvPr id="12" name="Text Box 50"/>
          <p:cNvSpPr txBox="1">
            <a:spLocks noChangeArrowheads="1"/>
          </p:cNvSpPr>
          <p:nvPr/>
        </p:nvSpPr>
        <p:spPr bwMode="auto">
          <a:xfrm>
            <a:off x="5480858" y="5674822"/>
            <a:ext cx="457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a:r>
              <a:rPr lang="en-US" altLang="en-US"/>
              <a:t>Kỉ Đệ tứ- Đại Tân sinh</a:t>
            </a:r>
          </a:p>
        </p:txBody>
      </p:sp>
    </p:spTree>
    <p:extLst>
      <p:ext uri="{BB962C8B-B14F-4D97-AF65-F5344CB8AC3E}">
        <p14:creationId xmlns:p14="http://schemas.microsoft.com/office/powerpoint/2010/main" xmlns="" val="2826679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ppt_x</p:attrName>
                                        </p:attrNameLst>
                                      </p:cBhvr>
                                      <p:tavLst>
                                        <p:tav tm="0">
                                          <p:val>
                                            <p:strVal val="#ppt_x-.2"/>
                                          </p:val>
                                        </p:tav>
                                        <p:tav tm="100000">
                                          <p:val>
                                            <p:strVal val="#ppt_x"/>
                                          </p:val>
                                        </p:tav>
                                      </p:tavLst>
                                    </p:anim>
                                    <p:anim calcmode="lin" valueType="num">
                                      <p:cBhvr>
                                        <p:cTn id="15"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8"/>
                                        </p:tgtEl>
                                        <p:attrNameLst>
                                          <p:attrName>style.visibility</p:attrName>
                                        </p:attrNameLst>
                                      </p:cBhvr>
                                      <p:to>
                                        <p:strVal val="visible"/>
                                      </p:to>
                                    </p:set>
                                    <p:anim calcmode="discrete" valueType="clr">
                                      <p:cBhvr override="childStyle">
                                        <p:cTn id="21"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8"/>
                                        </p:tgtEl>
                                        <p:attrNameLst>
                                          <p:attrName>fillcolor</p:attrName>
                                        </p:attrNameLst>
                                      </p:cBhvr>
                                      <p:tavLst>
                                        <p:tav tm="0">
                                          <p:val>
                                            <p:clrVal>
                                              <a:schemeClr val="accent2"/>
                                            </p:clrVal>
                                          </p:val>
                                        </p:tav>
                                        <p:tav tm="50000">
                                          <p:val>
                                            <p:clrVal>
                                              <a:schemeClr val="hlink"/>
                                            </p:clrVal>
                                          </p:val>
                                        </p:tav>
                                      </p:tavLst>
                                    </p:anim>
                                    <p:set>
                                      <p:cBhvr>
                                        <p:cTn id="23" dur="80"/>
                                        <p:tgtEl>
                                          <p:spTgt spid="8"/>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18" presetClass="entr" presetSubtype="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strips(downRight)">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strVal val="#ppt_w*0.70"/>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Effect transition="in" filter="fade">
                                      <p:cBhvr>
                                        <p:cTn id="35" dur="10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7" presetClass="entr" presetSubtype="0" fill="hold" grpId="0" nodeType="clickEffect">
                                  <p:stCondLst>
                                    <p:cond delay="0"/>
                                  </p:stCondLst>
                                  <p:iterate type="lt">
                                    <p:tmPct val="50000"/>
                                  </p:iterate>
                                  <p:childTnLst>
                                    <p:set>
                                      <p:cBhvr>
                                        <p:cTn id="39" dur="1" fill="hold">
                                          <p:stCondLst>
                                            <p:cond delay="0"/>
                                          </p:stCondLst>
                                        </p:cTn>
                                        <p:tgtEl>
                                          <p:spTgt spid="11"/>
                                        </p:tgtEl>
                                        <p:attrNameLst>
                                          <p:attrName>style.visibility</p:attrName>
                                        </p:attrNameLst>
                                      </p:cBhvr>
                                      <p:to>
                                        <p:strVal val="visible"/>
                                      </p:to>
                                    </p:set>
                                    <p:anim calcmode="discrete" valueType="clr">
                                      <p:cBhvr override="childStyle">
                                        <p:cTn id="40"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11"/>
                                        </p:tgtEl>
                                        <p:attrNameLst>
                                          <p:attrName>fillcolor</p:attrName>
                                        </p:attrNameLst>
                                      </p:cBhvr>
                                      <p:tavLst>
                                        <p:tav tm="0">
                                          <p:val>
                                            <p:clrVal>
                                              <a:schemeClr val="accent2"/>
                                            </p:clrVal>
                                          </p:val>
                                        </p:tav>
                                        <p:tav tm="50000">
                                          <p:val>
                                            <p:clrVal>
                                              <a:schemeClr val="hlink"/>
                                            </p:clrVal>
                                          </p:val>
                                        </p:tav>
                                      </p:tavLst>
                                    </p:anim>
                                    <p:set>
                                      <p:cBhvr>
                                        <p:cTn id="42" dur="80"/>
                                        <p:tgtEl>
                                          <p:spTgt spid="11"/>
                                        </p:tgtEl>
                                        <p:attrNameLst>
                                          <p:attrName>fill.type</p:attrName>
                                        </p:attrNameLst>
                                      </p:cBhvr>
                                      <p:to>
                                        <p:strVal val="solid"/>
                                      </p:to>
                                    </p:set>
                                  </p:childTnLst>
                                </p:cTn>
                              </p:par>
                            </p:childTnLst>
                          </p:cTn>
                        </p:par>
                      </p:childTnLst>
                    </p:cTn>
                  </p:par>
                  <p:par>
                    <p:cTn id="43" fill="hold">
                      <p:stCondLst>
                        <p:cond delay="indefinite"/>
                      </p:stCondLst>
                      <p:childTnLst>
                        <p:par>
                          <p:cTn id="44" fill="hold">
                            <p:stCondLst>
                              <p:cond delay="0"/>
                            </p:stCondLst>
                            <p:childTnLst>
                              <p:par>
                                <p:cTn id="45" presetID="27" presetClass="entr" presetSubtype="0" fill="hold" grpId="0" nodeType="clickEffect">
                                  <p:stCondLst>
                                    <p:cond delay="0"/>
                                  </p:stCondLst>
                                  <p:iterate type="lt">
                                    <p:tmPct val="50000"/>
                                  </p:iterate>
                                  <p:childTnLst>
                                    <p:set>
                                      <p:cBhvr>
                                        <p:cTn id="46" dur="1" fill="hold">
                                          <p:stCondLst>
                                            <p:cond delay="0"/>
                                          </p:stCondLst>
                                        </p:cTn>
                                        <p:tgtEl>
                                          <p:spTgt spid="12"/>
                                        </p:tgtEl>
                                        <p:attrNameLst>
                                          <p:attrName>style.visibility</p:attrName>
                                        </p:attrNameLst>
                                      </p:cBhvr>
                                      <p:to>
                                        <p:strVal val="visible"/>
                                      </p:to>
                                    </p:set>
                                    <p:anim calcmode="discrete" valueType="clr">
                                      <p:cBhvr override="childStyle">
                                        <p:cTn id="47" dur="8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12"/>
                                        </p:tgtEl>
                                        <p:attrNameLst>
                                          <p:attrName>fillcolor</p:attrName>
                                        </p:attrNameLst>
                                      </p:cBhvr>
                                      <p:tavLst>
                                        <p:tav tm="0">
                                          <p:val>
                                            <p:clrVal>
                                              <a:schemeClr val="accent2"/>
                                            </p:clrVal>
                                          </p:val>
                                        </p:tav>
                                        <p:tav tm="50000">
                                          <p:val>
                                            <p:clrVal>
                                              <a:schemeClr val="hlink"/>
                                            </p:clrVal>
                                          </p:val>
                                        </p:tav>
                                      </p:tavLst>
                                    </p:anim>
                                    <p:set>
                                      <p:cBhvr>
                                        <p:cTn id="49" dur="80"/>
                                        <p:tgtEl>
                                          <p:spTgt spid="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962025" y="868363"/>
            <a:ext cx="49085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en-US" sz="2400" u="sng" dirty="0"/>
              <a:t>2. </a:t>
            </a:r>
            <a:r>
              <a:rPr lang="en-US" altLang="en-US" sz="2400" u="sng" dirty="0" err="1"/>
              <a:t>Sinh</a:t>
            </a:r>
            <a:r>
              <a:rPr lang="en-US" altLang="en-US" sz="2400" u="sng" dirty="0"/>
              <a:t> </a:t>
            </a:r>
            <a:r>
              <a:rPr lang="en-US" altLang="en-US" sz="2400" u="sng" dirty="0" err="1"/>
              <a:t>vật</a:t>
            </a:r>
            <a:r>
              <a:rPr lang="en-US" altLang="en-US" sz="2400" u="sng" dirty="0"/>
              <a:t> </a:t>
            </a:r>
            <a:r>
              <a:rPr lang="en-US" altLang="en-US" sz="2400" u="sng" dirty="0" err="1"/>
              <a:t>trong</a:t>
            </a:r>
            <a:r>
              <a:rPr lang="en-US" altLang="en-US" sz="2400" u="sng" dirty="0"/>
              <a:t> </a:t>
            </a:r>
            <a:r>
              <a:rPr lang="en-US" altLang="en-US" sz="2400" u="sng" dirty="0" err="1"/>
              <a:t>các</a:t>
            </a:r>
            <a:r>
              <a:rPr lang="en-US" altLang="en-US" sz="2400" u="sng" dirty="0"/>
              <a:t> </a:t>
            </a:r>
            <a:r>
              <a:rPr lang="en-US" altLang="en-US" sz="2400" u="sng" dirty="0" err="1"/>
              <a:t>đại</a:t>
            </a:r>
            <a:r>
              <a:rPr lang="en-US" altLang="en-US" sz="2400" u="sng" dirty="0"/>
              <a:t> </a:t>
            </a:r>
            <a:r>
              <a:rPr lang="en-US" altLang="en-US" sz="2400" u="sng" dirty="0" err="1"/>
              <a:t>địa</a:t>
            </a:r>
            <a:r>
              <a:rPr lang="en-US" altLang="en-US" sz="2400" u="sng" dirty="0"/>
              <a:t> </a:t>
            </a:r>
            <a:r>
              <a:rPr lang="en-US" altLang="en-US" sz="2400" u="sng" dirty="0" err="1"/>
              <a:t>chất</a:t>
            </a:r>
            <a:endParaRPr lang="en-US" altLang="en-US" sz="2400" u="sng" dirty="0"/>
          </a:p>
        </p:txBody>
      </p:sp>
      <p:sp>
        <p:nvSpPr>
          <p:cNvPr id="5" name="Text Box 6"/>
          <p:cNvSpPr txBox="1">
            <a:spLocks noChangeArrowheads="1"/>
          </p:cNvSpPr>
          <p:nvPr/>
        </p:nvSpPr>
        <p:spPr bwMode="auto">
          <a:xfrm>
            <a:off x="434975" y="1662112"/>
            <a:ext cx="7874000"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buFontTx/>
              <a:buChar char="-"/>
            </a:pPr>
            <a:r>
              <a:rPr lang="en-US" altLang="en-US" sz="2400" dirty="0"/>
              <a:t> </a:t>
            </a:r>
            <a:r>
              <a:rPr lang="en-US" altLang="en-US" sz="2400" dirty="0" err="1"/>
              <a:t>Đại</a:t>
            </a:r>
            <a:r>
              <a:rPr lang="en-US" altLang="en-US" sz="2400" dirty="0"/>
              <a:t> </a:t>
            </a:r>
            <a:r>
              <a:rPr lang="en-US" altLang="en-US" sz="2400" dirty="0" err="1"/>
              <a:t>Thái</a:t>
            </a:r>
            <a:r>
              <a:rPr lang="en-US" altLang="en-US" sz="2400" dirty="0"/>
              <a:t> </a:t>
            </a:r>
            <a:r>
              <a:rPr lang="en-US" altLang="en-US" sz="2400" dirty="0" err="1"/>
              <a:t>Cổ</a:t>
            </a:r>
            <a:r>
              <a:rPr lang="en-US" altLang="en-US" sz="2400" dirty="0"/>
              <a:t>: </a:t>
            </a:r>
            <a:r>
              <a:rPr lang="en-US" altLang="en-US" sz="2400" dirty="0" err="1"/>
              <a:t>Trái</a:t>
            </a:r>
            <a:r>
              <a:rPr lang="en-US" altLang="en-US" sz="2400" dirty="0"/>
              <a:t> </a:t>
            </a:r>
            <a:r>
              <a:rPr lang="en-US" altLang="en-US" sz="2400" dirty="0" err="1"/>
              <a:t>đất</a:t>
            </a:r>
            <a:r>
              <a:rPr lang="en-US" altLang="en-US" sz="2400" dirty="0"/>
              <a:t> </a:t>
            </a:r>
            <a:r>
              <a:rPr lang="en-US" altLang="en-US" sz="2400" dirty="0" err="1"/>
              <a:t>hình</a:t>
            </a:r>
            <a:r>
              <a:rPr lang="en-US" altLang="en-US" sz="2400" dirty="0"/>
              <a:t> </a:t>
            </a:r>
            <a:r>
              <a:rPr lang="en-US" altLang="en-US" sz="2400" dirty="0" err="1"/>
              <a:t>thành</a:t>
            </a:r>
            <a:r>
              <a:rPr lang="en-US" altLang="en-US" sz="2400" dirty="0"/>
              <a:t>, </a:t>
            </a:r>
            <a:r>
              <a:rPr lang="en-US" altLang="en-US" sz="2400" dirty="0" err="1"/>
              <a:t>hóa</a:t>
            </a:r>
            <a:r>
              <a:rPr lang="en-US" altLang="en-US" sz="2400" dirty="0"/>
              <a:t> </a:t>
            </a:r>
            <a:r>
              <a:rPr lang="en-US" altLang="en-US" sz="2400" dirty="0" err="1"/>
              <a:t>thạch</a:t>
            </a:r>
            <a:r>
              <a:rPr lang="en-US" altLang="en-US" sz="2400" dirty="0"/>
              <a:t> </a:t>
            </a:r>
            <a:r>
              <a:rPr lang="en-US" altLang="en-US" sz="2400" dirty="0" err="1"/>
              <a:t>sinh</a:t>
            </a:r>
            <a:r>
              <a:rPr lang="en-US" altLang="en-US" sz="2400" dirty="0"/>
              <a:t> </a:t>
            </a:r>
            <a:r>
              <a:rPr lang="en-US" altLang="en-US" sz="2400" dirty="0" err="1"/>
              <a:t>vật</a:t>
            </a:r>
            <a:r>
              <a:rPr lang="en-US" altLang="en-US" sz="2400" dirty="0"/>
              <a:t> </a:t>
            </a:r>
          </a:p>
          <a:p>
            <a:r>
              <a:rPr lang="en-US" altLang="en-US" sz="2400" dirty="0" err="1"/>
              <a:t>nhân</a:t>
            </a:r>
            <a:r>
              <a:rPr lang="en-US" altLang="en-US" sz="2400" dirty="0"/>
              <a:t> </a:t>
            </a:r>
            <a:r>
              <a:rPr lang="en-US" altLang="en-US" sz="2400" dirty="0" err="1"/>
              <a:t>sơ</a:t>
            </a:r>
            <a:r>
              <a:rPr lang="en-US" altLang="en-US" sz="2400" dirty="0"/>
              <a:t> </a:t>
            </a:r>
            <a:r>
              <a:rPr lang="en-US" altLang="en-US" sz="2400" dirty="0" err="1"/>
              <a:t>cổ</a:t>
            </a:r>
            <a:r>
              <a:rPr lang="en-US" altLang="en-US" sz="2400" dirty="0"/>
              <a:t> </a:t>
            </a:r>
            <a:r>
              <a:rPr lang="en-US" altLang="en-US" sz="2400" dirty="0" err="1"/>
              <a:t>nhất</a:t>
            </a:r>
            <a:r>
              <a:rPr lang="en-US" altLang="en-US" sz="2400" dirty="0"/>
              <a:t>.</a:t>
            </a:r>
          </a:p>
        </p:txBody>
      </p:sp>
      <p:sp>
        <p:nvSpPr>
          <p:cNvPr id="6" name="Text Box 7"/>
          <p:cNvSpPr txBox="1">
            <a:spLocks noChangeArrowheads="1"/>
          </p:cNvSpPr>
          <p:nvPr/>
        </p:nvSpPr>
        <p:spPr bwMode="auto">
          <a:xfrm>
            <a:off x="434975" y="2507456"/>
            <a:ext cx="8447087"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buFontTx/>
              <a:buChar char="-"/>
            </a:pPr>
            <a:r>
              <a:rPr lang="en-US" altLang="en-US" dirty="0"/>
              <a:t> </a:t>
            </a:r>
            <a:r>
              <a:rPr lang="en-US" altLang="en-US" sz="2400" dirty="0" err="1"/>
              <a:t>Đại</a:t>
            </a:r>
            <a:r>
              <a:rPr lang="en-US" altLang="en-US" sz="2400" dirty="0"/>
              <a:t> </a:t>
            </a:r>
            <a:r>
              <a:rPr lang="en-US" altLang="en-US" sz="2400" dirty="0" err="1"/>
              <a:t>Nguyên</a:t>
            </a:r>
            <a:r>
              <a:rPr lang="en-US" altLang="en-US" sz="2400" dirty="0"/>
              <a:t> </a:t>
            </a:r>
            <a:r>
              <a:rPr lang="en-US" altLang="en-US" sz="2400" dirty="0" err="1"/>
              <a:t>sinh</a:t>
            </a:r>
            <a:r>
              <a:rPr lang="en-US" altLang="en-US" sz="2400" dirty="0"/>
              <a:t>: </a:t>
            </a:r>
            <a:r>
              <a:rPr lang="en-US" altLang="en-US" sz="2400" dirty="0" err="1"/>
              <a:t>Tích</a:t>
            </a:r>
            <a:r>
              <a:rPr lang="en-US" altLang="en-US" sz="2400" dirty="0"/>
              <a:t> </a:t>
            </a:r>
            <a:r>
              <a:rPr lang="en-US" altLang="en-US" sz="2400" dirty="0" err="1"/>
              <a:t>lũy</a:t>
            </a:r>
            <a:r>
              <a:rPr lang="en-US" altLang="en-US" sz="2400" dirty="0"/>
              <a:t> </a:t>
            </a:r>
            <a:r>
              <a:rPr lang="en-US" altLang="en-US" sz="2400" dirty="0" err="1"/>
              <a:t>oxi</a:t>
            </a:r>
            <a:r>
              <a:rPr lang="en-US" altLang="en-US" sz="2400" dirty="0"/>
              <a:t> </a:t>
            </a:r>
            <a:r>
              <a:rPr lang="en-US" altLang="en-US" sz="2400" dirty="0" err="1"/>
              <a:t>trong</a:t>
            </a:r>
            <a:r>
              <a:rPr lang="en-US" altLang="en-US" sz="2400" dirty="0"/>
              <a:t> </a:t>
            </a:r>
            <a:r>
              <a:rPr lang="en-US" altLang="en-US" sz="2400" dirty="0" err="1"/>
              <a:t>khí</a:t>
            </a:r>
            <a:r>
              <a:rPr lang="en-US" altLang="en-US" sz="2400" dirty="0"/>
              <a:t> </a:t>
            </a:r>
            <a:r>
              <a:rPr lang="en-US" altLang="en-US" sz="2400" dirty="0" err="1"/>
              <a:t>quyển</a:t>
            </a:r>
            <a:r>
              <a:rPr lang="en-US" altLang="en-US" sz="2400" dirty="0"/>
              <a:t>. </a:t>
            </a:r>
            <a:r>
              <a:rPr lang="en-US" altLang="en-US" sz="2400" dirty="0" err="1"/>
              <a:t>Hóa</a:t>
            </a:r>
            <a:r>
              <a:rPr lang="en-US" altLang="en-US" sz="2400" dirty="0"/>
              <a:t> </a:t>
            </a:r>
            <a:r>
              <a:rPr lang="en-US" altLang="en-US" sz="2400" dirty="0" err="1"/>
              <a:t>thạch</a:t>
            </a:r>
            <a:r>
              <a:rPr lang="en-US" altLang="en-US" sz="2400" dirty="0"/>
              <a:t> </a:t>
            </a:r>
          </a:p>
          <a:p>
            <a:r>
              <a:rPr lang="en-US" altLang="en-US" sz="2400" dirty="0"/>
              <a:t> </a:t>
            </a:r>
            <a:r>
              <a:rPr lang="en-US" altLang="en-US" sz="2400" dirty="0" err="1"/>
              <a:t>sinh</a:t>
            </a:r>
            <a:r>
              <a:rPr lang="en-US" altLang="en-US" sz="2400" dirty="0"/>
              <a:t> </a:t>
            </a:r>
            <a:r>
              <a:rPr lang="en-US" altLang="en-US" sz="2400" dirty="0" err="1"/>
              <a:t>vật</a:t>
            </a:r>
            <a:r>
              <a:rPr lang="en-US" altLang="en-US" sz="2400" dirty="0"/>
              <a:t> </a:t>
            </a:r>
            <a:r>
              <a:rPr lang="en-US" altLang="en-US" sz="2400" dirty="0" err="1"/>
              <a:t>nhân</a:t>
            </a:r>
            <a:r>
              <a:rPr lang="en-US" altLang="en-US" sz="2400" dirty="0"/>
              <a:t> </a:t>
            </a:r>
            <a:r>
              <a:rPr lang="en-US" altLang="en-US" sz="2400" dirty="0" err="1"/>
              <a:t>thực</a:t>
            </a:r>
            <a:r>
              <a:rPr lang="en-US" altLang="en-US" sz="2400" dirty="0"/>
              <a:t> </a:t>
            </a:r>
            <a:r>
              <a:rPr lang="en-US" altLang="en-US" sz="2400" dirty="0" err="1"/>
              <a:t>cổ</a:t>
            </a:r>
            <a:r>
              <a:rPr lang="en-US" altLang="en-US" sz="2400" dirty="0"/>
              <a:t> </a:t>
            </a:r>
            <a:r>
              <a:rPr lang="en-US" altLang="en-US" sz="2400" dirty="0" err="1"/>
              <a:t>nhất</a:t>
            </a:r>
            <a:r>
              <a:rPr lang="en-US" altLang="en-US" sz="2400" dirty="0"/>
              <a:t>. </a:t>
            </a:r>
            <a:r>
              <a:rPr lang="en-US" altLang="en-US" sz="2400" dirty="0" err="1"/>
              <a:t>Hóa</a:t>
            </a:r>
            <a:r>
              <a:rPr lang="en-US" altLang="en-US" sz="2400" dirty="0"/>
              <a:t> </a:t>
            </a:r>
            <a:r>
              <a:rPr lang="en-US" altLang="en-US" sz="2400" dirty="0" err="1"/>
              <a:t>thạch</a:t>
            </a:r>
            <a:r>
              <a:rPr lang="en-US" altLang="en-US" sz="2400" dirty="0"/>
              <a:t> </a:t>
            </a:r>
            <a:r>
              <a:rPr lang="en-US" altLang="en-US" sz="2400" dirty="0" err="1"/>
              <a:t>động</a:t>
            </a:r>
            <a:r>
              <a:rPr lang="en-US" altLang="en-US" sz="2400" dirty="0"/>
              <a:t> </a:t>
            </a:r>
            <a:r>
              <a:rPr lang="en-US" altLang="en-US" sz="2400" dirty="0" err="1"/>
              <a:t>vật</a:t>
            </a:r>
            <a:r>
              <a:rPr lang="en-US" altLang="en-US" sz="2400" dirty="0"/>
              <a:t> </a:t>
            </a:r>
            <a:r>
              <a:rPr lang="en-US" altLang="en-US" sz="2400" dirty="0" err="1"/>
              <a:t>cổ</a:t>
            </a:r>
            <a:r>
              <a:rPr lang="en-US" altLang="en-US" sz="2400" dirty="0"/>
              <a:t> </a:t>
            </a:r>
            <a:r>
              <a:rPr lang="en-US" altLang="en-US" sz="2400" dirty="0" err="1"/>
              <a:t>nhất</a:t>
            </a:r>
            <a:r>
              <a:rPr lang="en-US" altLang="en-US" sz="2400" dirty="0"/>
              <a:t>.</a:t>
            </a:r>
          </a:p>
        </p:txBody>
      </p:sp>
      <p:sp>
        <p:nvSpPr>
          <p:cNvPr id="7" name="Text Box 8"/>
          <p:cNvSpPr txBox="1">
            <a:spLocks noChangeArrowheads="1"/>
          </p:cNvSpPr>
          <p:nvPr/>
        </p:nvSpPr>
        <p:spPr bwMode="auto">
          <a:xfrm>
            <a:off x="434975" y="3421061"/>
            <a:ext cx="8412162"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en-US"/>
              <a:t>- </a:t>
            </a:r>
            <a:r>
              <a:rPr lang="en-US" altLang="en-US" sz="2400"/>
              <a:t>Đại cổ sinh: trinh phục đất liền của động vật và thực vật.</a:t>
            </a:r>
          </a:p>
        </p:txBody>
      </p:sp>
      <p:sp>
        <p:nvSpPr>
          <p:cNvPr id="8" name="Text Box 9"/>
          <p:cNvSpPr txBox="1">
            <a:spLocks noChangeArrowheads="1"/>
          </p:cNvSpPr>
          <p:nvPr/>
        </p:nvSpPr>
        <p:spPr bwMode="auto">
          <a:xfrm>
            <a:off x="434975" y="3997321"/>
            <a:ext cx="728821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en-US" dirty="0"/>
              <a:t>- </a:t>
            </a:r>
            <a:r>
              <a:rPr lang="en-US" altLang="en-US" sz="2400" dirty="0" err="1"/>
              <a:t>Đại</a:t>
            </a:r>
            <a:r>
              <a:rPr lang="en-US" altLang="en-US" sz="2400" dirty="0"/>
              <a:t> </a:t>
            </a:r>
            <a:r>
              <a:rPr lang="en-US" altLang="en-US" sz="2400" dirty="0" err="1"/>
              <a:t>Trung</a:t>
            </a:r>
            <a:r>
              <a:rPr lang="en-US" altLang="en-US" sz="2400" dirty="0"/>
              <a:t> </a:t>
            </a:r>
            <a:r>
              <a:rPr lang="en-US" altLang="en-US" sz="2400" dirty="0" err="1"/>
              <a:t>sinh</a:t>
            </a:r>
            <a:r>
              <a:rPr lang="en-US" altLang="en-US" sz="2400" dirty="0"/>
              <a:t>: </a:t>
            </a:r>
            <a:r>
              <a:rPr lang="en-US" altLang="en-US" sz="2400" dirty="0" err="1"/>
              <a:t>phồn</a:t>
            </a:r>
            <a:r>
              <a:rPr lang="en-US" altLang="en-US" sz="2400" dirty="0"/>
              <a:t> </a:t>
            </a:r>
            <a:r>
              <a:rPr lang="en-US" altLang="en-US" sz="2400" dirty="0" err="1"/>
              <a:t>thịnh</a:t>
            </a:r>
            <a:r>
              <a:rPr lang="en-US" altLang="en-US" sz="2400" dirty="0"/>
              <a:t> </a:t>
            </a:r>
            <a:r>
              <a:rPr lang="en-US" altLang="en-US" sz="2400" dirty="0" err="1"/>
              <a:t>cây</a:t>
            </a:r>
            <a:r>
              <a:rPr lang="en-US" altLang="en-US" sz="2400" dirty="0"/>
              <a:t> </a:t>
            </a:r>
            <a:r>
              <a:rPr lang="en-US" altLang="en-US" sz="2400" dirty="0" err="1"/>
              <a:t>hạt</a:t>
            </a:r>
            <a:r>
              <a:rPr lang="en-US" altLang="en-US" sz="2400" dirty="0"/>
              <a:t> </a:t>
            </a:r>
            <a:r>
              <a:rPr lang="en-US" altLang="en-US" sz="2400" dirty="0" err="1"/>
              <a:t>trần</a:t>
            </a:r>
            <a:r>
              <a:rPr lang="en-US" altLang="en-US" sz="2400" dirty="0"/>
              <a:t> </a:t>
            </a:r>
            <a:r>
              <a:rPr lang="en-US" altLang="en-US" sz="2400" dirty="0" err="1"/>
              <a:t>và</a:t>
            </a:r>
            <a:r>
              <a:rPr lang="en-US" altLang="en-US" sz="2400" dirty="0"/>
              <a:t> </a:t>
            </a:r>
            <a:r>
              <a:rPr lang="en-US" altLang="en-US" sz="2400" dirty="0" err="1"/>
              <a:t>bò</a:t>
            </a:r>
            <a:r>
              <a:rPr lang="en-US" altLang="en-US" sz="2400" dirty="0"/>
              <a:t> </a:t>
            </a:r>
            <a:r>
              <a:rPr lang="en-US" altLang="en-US" sz="2400" dirty="0" err="1"/>
              <a:t>sát</a:t>
            </a:r>
            <a:endParaRPr lang="en-US" altLang="en-US" sz="2400" dirty="0"/>
          </a:p>
        </p:txBody>
      </p:sp>
      <p:sp>
        <p:nvSpPr>
          <p:cNvPr id="9" name="Text Box 10"/>
          <p:cNvSpPr txBox="1">
            <a:spLocks noChangeArrowheads="1"/>
          </p:cNvSpPr>
          <p:nvPr/>
        </p:nvSpPr>
        <p:spPr bwMode="auto">
          <a:xfrm>
            <a:off x="434975" y="4573581"/>
            <a:ext cx="8075612"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buFontTx/>
              <a:buChar char="-"/>
            </a:pPr>
            <a:r>
              <a:rPr lang="en-US" altLang="en-US" dirty="0"/>
              <a:t> </a:t>
            </a:r>
            <a:r>
              <a:rPr lang="en-US" altLang="en-US" sz="2400" dirty="0" err="1"/>
              <a:t>Đại</a:t>
            </a:r>
            <a:r>
              <a:rPr lang="en-US" altLang="en-US" sz="2400" dirty="0"/>
              <a:t> </a:t>
            </a:r>
            <a:r>
              <a:rPr lang="en-US" altLang="en-US" sz="2400" dirty="0" err="1"/>
              <a:t>Tân</a:t>
            </a:r>
            <a:r>
              <a:rPr lang="en-US" altLang="en-US" sz="2400" dirty="0"/>
              <a:t> </a:t>
            </a:r>
            <a:r>
              <a:rPr lang="en-US" altLang="en-US" sz="2400" dirty="0" err="1"/>
              <a:t>sinh</a:t>
            </a:r>
            <a:r>
              <a:rPr lang="en-US" altLang="en-US" sz="2400" dirty="0"/>
              <a:t>: </a:t>
            </a:r>
            <a:r>
              <a:rPr lang="en-US" altLang="en-US" sz="2400" dirty="0" err="1"/>
              <a:t>phồn</a:t>
            </a:r>
            <a:r>
              <a:rPr lang="en-US" altLang="en-US" sz="2400" dirty="0"/>
              <a:t> </a:t>
            </a:r>
            <a:r>
              <a:rPr lang="en-US" altLang="en-US" sz="2400" dirty="0" err="1"/>
              <a:t>thịnh</a:t>
            </a:r>
            <a:r>
              <a:rPr lang="en-US" altLang="en-US" sz="2400" dirty="0"/>
              <a:t> </a:t>
            </a:r>
            <a:r>
              <a:rPr lang="en-US" altLang="en-US" sz="2400" dirty="0" err="1"/>
              <a:t>thực</a:t>
            </a:r>
            <a:r>
              <a:rPr lang="en-US" altLang="en-US" sz="2400" dirty="0"/>
              <a:t> </a:t>
            </a:r>
            <a:r>
              <a:rPr lang="en-US" altLang="en-US" sz="2400" dirty="0" err="1"/>
              <a:t>vật</a:t>
            </a:r>
            <a:r>
              <a:rPr lang="en-US" altLang="en-US" sz="2400" dirty="0"/>
              <a:t> </a:t>
            </a:r>
            <a:r>
              <a:rPr lang="en-US" altLang="en-US" sz="2400" dirty="0" err="1"/>
              <a:t>hạt</a:t>
            </a:r>
            <a:r>
              <a:rPr lang="en-US" altLang="en-US" sz="2400" dirty="0"/>
              <a:t> </a:t>
            </a:r>
            <a:r>
              <a:rPr lang="en-US" altLang="en-US" sz="2400" dirty="0" err="1"/>
              <a:t>kín</a:t>
            </a:r>
            <a:r>
              <a:rPr lang="en-US" altLang="en-US" sz="2400" dirty="0"/>
              <a:t>, </a:t>
            </a:r>
            <a:r>
              <a:rPr lang="en-US" altLang="en-US" sz="2400" dirty="0" err="1"/>
              <a:t>sâu</a:t>
            </a:r>
            <a:r>
              <a:rPr lang="en-US" altLang="en-US" sz="2400" dirty="0"/>
              <a:t> </a:t>
            </a:r>
            <a:r>
              <a:rPr lang="en-US" altLang="en-US" sz="2400" dirty="0" err="1"/>
              <a:t>bọ</a:t>
            </a:r>
            <a:r>
              <a:rPr lang="en-US" altLang="en-US" sz="2400" dirty="0"/>
              <a:t>, </a:t>
            </a:r>
            <a:r>
              <a:rPr lang="en-US" altLang="en-US" sz="2400" dirty="0" err="1"/>
              <a:t>chim</a:t>
            </a:r>
            <a:endParaRPr lang="en-US" altLang="en-US" sz="2400" dirty="0"/>
          </a:p>
          <a:p>
            <a:r>
              <a:rPr lang="en-US" altLang="en-US" sz="2400" dirty="0"/>
              <a:t> </a:t>
            </a:r>
            <a:r>
              <a:rPr lang="en-US" altLang="en-US" sz="2400" dirty="0" err="1"/>
              <a:t>và</a:t>
            </a:r>
            <a:r>
              <a:rPr lang="en-US" altLang="en-US" sz="2400" dirty="0"/>
              <a:t> </a:t>
            </a:r>
            <a:r>
              <a:rPr lang="en-US" altLang="en-US" sz="2400" dirty="0" err="1"/>
              <a:t>thú</a:t>
            </a:r>
            <a:r>
              <a:rPr lang="en-US" altLang="en-US" sz="2400" dirty="0"/>
              <a:t>. </a:t>
            </a:r>
            <a:r>
              <a:rPr lang="en-US" altLang="en-US" sz="2400" dirty="0" err="1"/>
              <a:t>Đặc</a:t>
            </a:r>
            <a:r>
              <a:rPr lang="en-US" altLang="en-US" sz="2400" dirty="0"/>
              <a:t> </a:t>
            </a:r>
            <a:r>
              <a:rPr lang="en-US" altLang="en-US" sz="2400" dirty="0" err="1"/>
              <a:t>biệt</a:t>
            </a:r>
            <a:r>
              <a:rPr lang="en-US" altLang="en-US" sz="2400" dirty="0"/>
              <a:t> </a:t>
            </a:r>
            <a:r>
              <a:rPr lang="en-US" altLang="en-US" sz="2400" dirty="0" err="1"/>
              <a:t>xuất</a:t>
            </a:r>
            <a:r>
              <a:rPr lang="en-US" altLang="en-US" sz="2400" dirty="0"/>
              <a:t> </a:t>
            </a:r>
            <a:r>
              <a:rPr lang="en-US" altLang="en-US" sz="2400" dirty="0" err="1"/>
              <a:t>hiện</a:t>
            </a:r>
            <a:r>
              <a:rPr lang="en-US" altLang="en-US" sz="2400" dirty="0"/>
              <a:t> </a:t>
            </a:r>
            <a:r>
              <a:rPr lang="en-US" altLang="en-US" sz="2400" dirty="0" err="1"/>
              <a:t>loài</a:t>
            </a:r>
            <a:r>
              <a:rPr lang="en-US" altLang="en-US" sz="2400" dirty="0"/>
              <a:t> </a:t>
            </a:r>
            <a:r>
              <a:rPr lang="en-US" altLang="en-US" sz="2400" dirty="0" err="1"/>
              <a:t>người</a:t>
            </a:r>
            <a:r>
              <a:rPr lang="en-US" altLang="en-US" sz="2400" dirty="0"/>
              <a:t>.</a:t>
            </a:r>
          </a:p>
        </p:txBody>
      </p:sp>
    </p:spTree>
    <p:extLst>
      <p:ext uri="{BB962C8B-B14F-4D97-AF65-F5344CB8AC3E}">
        <p14:creationId xmlns:p14="http://schemas.microsoft.com/office/powerpoint/2010/main" xmlns="" val="1558764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Text Box 4"/>
          <p:cNvSpPr txBox="1">
            <a:spLocks noChangeArrowheads="1"/>
          </p:cNvSpPr>
          <p:nvPr/>
        </p:nvSpPr>
        <p:spPr bwMode="auto">
          <a:xfrm>
            <a:off x="1524000" y="457201"/>
            <a:ext cx="8534400"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it-IT" altLang="en-US" b="1">
                <a:latin typeface="Times New Roman" panose="02020603050405020304" pitchFamily="18" charset="0"/>
              </a:rPr>
              <a:t>II. LỊCH SỬ PHÁT TRIỂN CỦA SINH GIỚI QUA CÁC ĐẠI ĐỊA CHẤT</a:t>
            </a:r>
            <a:r>
              <a:rPr lang="en-US" altLang="en-US">
                <a:latin typeface="Times New Roman" panose="02020603050405020304" pitchFamily="18" charset="0"/>
              </a:rPr>
              <a:t> </a:t>
            </a:r>
          </a:p>
        </p:txBody>
      </p:sp>
      <p:sp>
        <p:nvSpPr>
          <p:cNvPr id="55301" name="Rectangle 5"/>
          <p:cNvSpPr>
            <a:spLocks noChangeArrowheads="1"/>
          </p:cNvSpPr>
          <p:nvPr/>
        </p:nvSpPr>
        <p:spPr bwMode="auto">
          <a:xfrm>
            <a:off x="1981201" y="1065492"/>
            <a:ext cx="3583032"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lvl1pPr>
              <a:tabLst>
                <a:tab pos="638175" algn="l"/>
              </a:tabLst>
              <a:defRPr>
                <a:solidFill>
                  <a:schemeClr val="tx1"/>
                </a:solidFill>
                <a:latin typeface="Arial" panose="020B0604020202020204" pitchFamily="34" charset="0"/>
              </a:defRPr>
            </a:lvl1pPr>
            <a:lvl2pPr>
              <a:tabLst>
                <a:tab pos="638175" algn="l"/>
              </a:tabLst>
              <a:defRPr>
                <a:solidFill>
                  <a:schemeClr val="tx1"/>
                </a:solidFill>
                <a:latin typeface="Arial" panose="020B0604020202020204" pitchFamily="34" charset="0"/>
              </a:defRPr>
            </a:lvl2pPr>
            <a:lvl3pPr>
              <a:tabLst>
                <a:tab pos="638175" algn="l"/>
              </a:tabLst>
              <a:defRPr>
                <a:solidFill>
                  <a:schemeClr val="tx1"/>
                </a:solidFill>
                <a:latin typeface="Arial" panose="020B0604020202020204" pitchFamily="34" charset="0"/>
              </a:defRPr>
            </a:lvl3pPr>
            <a:lvl4pPr>
              <a:tabLst>
                <a:tab pos="638175" algn="l"/>
              </a:tabLst>
              <a:defRPr>
                <a:solidFill>
                  <a:schemeClr val="tx1"/>
                </a:solidFill>
                <a:latin typeface="Arial" panose="020B0604020202020204" pitchFamily="34" charset="0"/>
              </a:defRPr>
            </a:lvl4pPr>
            <a:lvl5pPr>
              <a:tabLst>
                <a:tab pos="638175" algn="l"/>
              </a:tabLst>
              <a:defRPr>
                <a:solidFill>
                  <a:schemeClr val="tx1"/>
                </a:solidFill>
                <a:latin typeface="Arial" panose="020B0604020202020204" pitchFamily="34" charset="0"/>
              </a:defRPr>
            </a:lvl5pPr>
            <a:lvl6pPr fontAlgn="base">
              <a:spcBef>
                <a:spcPct val="0"/>
              </a:spcBef>
              <a:spcAft>
                <a:spcPct val="0"/>
              </a:spcAft>
              <a:tabLst>
                <a:tab pos="638175" algn="l"/>
              </a:tabLst>
              <a:defRPr>
                <a:solidFill>
                  <a:schemeClr val="tx1"/>
                </a:solidFill>
                <a:latin typeface="Arial" panose="020B0604020202020204" pitchFamily="34" charset="0"/>
              </a:defRPr>
            </a:lvl6pPr>
            <a:lvl7pPr fontAlgn="base">
              <a:spcBef>
                <a:spcPct val="0"/>
              </a:spcBef>
              <a:spcAft>
                <a:spcPct val="0"/>
              </a:spcAft>
              <a:tabLst>
                <a:tab pos="638175" algn="l"/>
              </a:tabLst>
              <a:defRPr>
                <a:solidFill>
                  <a:schemeClr val="tx1"/>
                </a:solidFill>
                <a:latin typeface="Arial" panose="020B0604020202020204" pitchFamily="34" charset="0"/>
              </a:defRPr>
            </a:lvl7pPr>
            <a:lvl8pPr fontAlgn="base">
              <a:spcBef>
                <a:spcPct val="0"/>
              </a:spcBef>
              <a:spcAft>
                <a:spcPct val="0"/>
              </a:spcAft>
              <a:tabLst>
                <a:tab pos="638175" algn="l"/>
              </a:tabLst>
              <a:defRPr>
                <a:solidFill>
                  <a:schemeClr val="tx1"/>
                </a:solidFill>
                <a:latin typeface="Arial" panose="020B0604020202020204" pitchFamily="34" charset="0"/>
              </a:defRPr>
            </a:lvl8pPr>
            <a:lvl9pPr fontAlgn="base">
              <a:spcBef>
                <a:spcPct val="0"/>
              </a:spcBef>
              <a:spcAft>
                <a:spcPct val="0"/>
              </a:spcAft>
              <a:tabLst>
                <a:tab pos="638175" algn="l"/>
              </a:tabLst>
              <a:defRPr>
                <a:solidFill>
                  <a:schemeClr val="tx1"/>
                </a:solidFill>
                <a:latin typeface="Arial" panose="020B0604020202020204" pitchFamily="34" charset="0"/>
              </a:defRPr>
            </a:lvl9pPr>
          </a:lstStyle>
          <a:p>
            <a:r>
              <a:rPr lang="it-IT" altLang="en-US" b="1" dirty="0" smtClean="0">
                <a:latin typeface="Times New Roman" panose="02020603050405020304" pitchFamily="18" charset="0"/>
              </a:rPr>
              <a:t>Không kiểm soạt được môi trường</a:t>
            </a:r>
            <a:endParaRPr lang="it-IT" altLang="en-US" b="1" dirty="0">
              <a:latin typeface="Times New Roman" panose="02020603050405020304" pitchFamily="18" charset="0"/>
            </a:endParaRPr>
          </a:p>
        </p:txBody>
      </p:sp>
      <p:sp>
        <p:nvSpPr>
          <p:cNvPr id="55305" name="AutoShape 9" descr="Kết quả hình ảnh cho ô nhiễm môi trường"/>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a:lstStyle/>
          <a:p>
            <a:endParaRPr lang="en-US"/>
          </a:p>
        </p:txBody>
      </p:sp>
      <p:pic>
        <p:nvPicPr>
          <p:cNvPr id="55307" name="Picture 11" descr="Moi%20truo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981200" y="1600200"/>
            <a:ext cx="3810000" cy="2857500"/>
          </a:xfrm>
          <a:prstGeom prst="rect">
            <a:avLst/>
          </a:prstGeom>
          <a:noFill/>
          <a:extLst>
            <a:ext uri="{909E8E84-426E-40DD-AFC4-6F175D3DCCD1}">
              <a14:hiddenFill xmlns:a14="http://schemas.microsoft.com/office/drawing/2010/main" xmlns="">
                <a:solidFill>
                  <a:srgbClr val="FFFFFF"/>
                </a:solidFill>
              </a14:hiddenFill>
            </a:ext>
          </a:extLst>
        </p:spPr>
      </p:pic>
      <p:pic>
        <p:nvPicPr>
          <p:cNvPr id="55313" name="Picture 17" descr="Kết quả hình ảnh cho hieu ung nha kinh la gi"/>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824750" y="1383507"/>
            <a:ext cx="2638425" cy="1733550"/>
          </a:xfrm>
          <a:prstGeom prst="rect">
            <a:avLst/>
          </a:prstGeom>
          <a:noFill/>
          <a:extLst>
            <a:ext uri="{909E8E84-426E-40DD-AFC4-6F175D3DCCD1}">
              <a14:hiddenFill xmlns:a14="http://schemas.microsoft.com/office/drawing/2010/main" xmlns="">
                <a:solidFill>
                  <a:srgbClr val="FFFFFF"/>
                </a:solidFill>
              </a14:hiddenFill>
            </a:ext>
          </a:extLst>
        </p:spPr>
      </p:pic>
      <p:sp>
        <p:nvSpPr>
          <p:cNvPr id="55314" name="Text Box 18"/>
          <p:cNvSpPr txBox="1">
            <a:spLocks noChangeArrowheads="1"/>
          </p:cNvSpPr>
          <p:nvPr/>
        </p:nvSpPr>
        <p:spPr bwMode="auto">
          <a:xfrm>
            <a:off x="1981200" y="5410200"/>
            <a:ext cx="8229600" cy="9159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altLang="en-US" b="1" dirty="0" err="1">
                <a:latin typeface="Times New Roman" panose="02020603050405020304" pitchFamily="18" charset="0"/>
              </a:rPr>
              <a:t>Hoạt</a:t>
            </a:r>
            <a:r>
              <a:rPr lang="en-US" altLang="en-US" b="1" dirty="0">
                <a:latin typeface="Times New Roman" panose="02020603050405020304" pitchFamily="18" charset="0"/>
              </a:rPr>
              <a:t> </a:t>
            </a:r>
            <a:r>
              <a:rPr lang="en-US" altLang="en-US" b="1" dirty="0" err="1">
                <a:latin typeface="Times New Roman" panose="02020603050405020304" pitchFamily="18" charset="0"/>
              </a:rPr>
              <a:t>động</a:t>
            </a:r>
            <a:r>
              <a:rPr lang="en-US" altLang="en-US" b="1" dirty="0">
                <a:latin typeface="Times New Roman" panose="02020603050405020304" pitchFamily="18" charset="0"/>
              </a:rPr>
              <a:t> </a:t>
            </a:r>
            <a:r>
              <a:rPr lang="en-US" altLang="en-US" b="1" dirty="0" err="1">
                <a:latin typeface="Times New Roman" panose="02020603050405020304" pitchFamily="18" charset="0"/>
              </a:rPr>
              <a:t>sản</a:t>
            </a:r>
            <a:r>
              <a:rPr lang="en-US" altLang="en-US" b="1" dirty="0">
                <a:latin typeface="Times New Roman" panose="02020603050405020304" pitchFamily="18" charset="0"/>
              </a:rPr>
              <a:t> </a:t>
            </a:r>
            <a:r>
              <a:rPr lang="en-US" altLang="en-US" b="1" dirty="0" err="1">
                <a:latin typeface="Times New Roman" panose="02020603050405020304" pitchFamily="18" charset="0"/>
              </a:rPr>
              <a:t>xuất</a:t>
            </a:r>
            <a:r>
              <a:rPr lang="en-US" altLang="en-US" b="1" dirty="0">
                <a:latin typeface="Times New Roman" panose="02020603050405020304" pitchFamily="18" charset="0"/>
              </a:rPr>
              <a:t>, </a:t>
            </a:r>
            <a:r>
              <a:rPr lang="en-US" altLang="en-US" b="1" dirty="0" err="1">
                <a:latin typeface="Times New Roman" panose="02020603050405020304" pitchFamily="18" charset="0"/>
              </a:rPr>
              <a:t>sinh</a:t>
            </a:r>
            <a:r>
              <a:rPr lang="en-US" altLang="en-US" b="1" dirty="0">
                <a:latin typeface="Times New Roman" panose="02020603050405020304" pitchFamily="18" charset="0"/>
              </a:rPr>
              <a:t> </a:t>
            </a:r>
            <a:r>
              <a:rPr lang="en-US" altLang="en-US" b="1" dirty="0" err="1">
                <a:latin typeface="Times New Roman" panose="02020603050405020304" pitchFamily="18" charset="0"/>
              </a:rPr>
              <a:t>hoạt</a:t>
            </a:r>
            <a:r>
              <a:rPr lang="en-US" altLang="en-US" b="1" dirty="0">
                <a:latin typeface="Times New Roman" panose="02020603050405020304" pitchFamily="18" charset="0"/>
              </a:rPr>
              <a:t> </a:t>
            </a:r>
            <a:r>
              <a:rPr lang="en-US" altLang="en-US" b="1" dirty="0" err="1">
                <a:latin typeface="Times New Roman" panose="02020603050405020304" pitchFamily="18" charset="0"/>
              </a:rPr>
              <a:t>của</a:t>
            </a:r>
            <a:r>
              <a:rPr lang="en-US" altLang="en-US" b="1" dirty="0">
                <a:latin typeface="Times New Roman" panose="02020603050405020304" pitchFamily="18" charset="0"/>
              </a:rPr>
              <a:t> con </a:t>
            </a:r>
            <a:r>
              <a:rPr lang="en-US" altLang="en-US" b="1" dirty="0" err="1">
                <a:latin typeface="Times New Roman" panose="02020603050405020304" pitchFamily="18" charset="0"/>
              </a:rPr>
              <a:t>người</a:t>
            </a:r>
            <a:r>
              <a:rPr lang="en-US" altLang="en-US" b="1" dirty="0">
                <a:latin typeface="Times New Roman" panose="02020603050405020304" pitchFamily="18" charset="0"/>
              </a:rPr>
              <a:t> </a:t>
            </a:r>
            <a:r>
              <a:rPr lang="en-US" altLang="en-US" b="1" dirty="0" err="1">
                <a:latin typeface="Times New Roman" panose="02020603050405020304" pitchFamily="18" charset="0"/>
              </a:rPr>
              <a:t>đã</a:t>
            </a:r>
            <a:r>
              <a:rPr lang="en-US" altLang="en-US" b="1" dirty="0">
                <a:latin typeface="Times New Roman" panose="02020603050405020304" pitchFamily="18" charset="0"/>
              </a:rPr>
              <a:t> </a:t>
            </a:r>
            <a:r>
              <a:rPr lang="en-US" altLang="en-US" b="1" dirty="0" err="1">
                <a:latin typeface="Times New Roman" panose="02020603050405020304" pitchFamily="18" charset="0"/>
              </a:rPr>
              <a:t>làm</a:t>
            </a:r>
            <a:r>
              <a:rPr lang="en-US" altLang="en-US" b="1" dirty="0">
                <a:latin typeface="Times New Roman" panose="02020603050405020304" pitchFamily="18" charset="0"/>
              </a:rPr>
              <a:t> </a:t>
            </a:r>
            <a:r>
              <a:rPr lang="en-US" altLang="en-US" b="1" dirty="0" err="1">
                <a:latin typeface="Times New Roman" panose="02020603050405020304" pitchFamily="18" charset="0"/>
              </a:rPr>
              <a:t>biến</a:t>
            </a:r>
            <a:r>
              <a:rPr lang="en-US" altLang="en-US" b="1" dirty="0">
                <a:latin typeface="Times New Roman" panose="02020603050405020304" pitchFamily="18" charset="0"/>
              </a:rPr>
              <a:t> </a:t>
            </a:r>
            <a:r>
              <a:rPr lang="en-US" altLang="en-US" b="1" dirty="0" err="1">
                <a:latin typeface="Times New Roman" panose="02020603050405020304" pitchFamily="18" charset="0"/>
              </a:rPr>
              <a:t>đổi</a:t>
            </a:r>
            <a:r>
              <a:rPr lang="en-US" altLang="en-US" b="1" dirty="0">
                <a:latin typeface="Times New Roman" panose="02020603050405020304" pitchFamily="18" charset="0"/>
              </a:rPr>
              <a:t> </a:t>
            </a:r>
            <a:r>
              <a:rPr lang="en-US" altLang="en-US" b="1" dirty="0" err="1">
                <a:latin typeface="Times New Roman" panose="02020603050405020304" pitchFamily="18" charset="0"/>
              </a:rPr>
              <a:t>khí</a:t>
            </a:r>
            <a:r>
              <a:rPr lang="en-US" altLang="en-US" b="1" dirty="0">
                <a:latin typeface="Times New Roman" panose="02020603050405020304" pitchFamily="18" charset="0"/>
              </a:rPr>
              <a:t> </a:t>
            </a:r>
            <a:r>
              <a:rPr lang="en-US" altLang="en-US" b="1" dirty="0" err="1">
                <a:latin typeface="Times New Roman" panose="02020603050405020304" pitchFamily="18" charset="0"/>
              </a:rPr>
              <a:t>hậu</a:t>
            </a:r>
            <a:r>
              <a:rPr lang="en-US" altLang="en-US" b="1" dirty="0">
                <a:latin typeface="Times New Roman" panose="02020603050405020304" pitchFamily="18" charset="0"/>
              </a:rPr>
              <a:t>, </a:t>
            </a:r>
            <a:r>
              <a:rPr lang="en-US" altLang="en-US" b="1" dirty="0" err="1">
                <a:latin typeface="Times New Roman" panose="02020603050405020304" pitchFamily="18" charset="0"/>
              </a:rPr>
              <a:t>đe</a:t>
            </a:r>
            <a:r>
              <a:rPr lang="en-US" altLang="en-US" b="1" dirty="0">
                <a:latin typeface="Times New Roman" panose="02020603050405020304" pitchFamily="18" charset="0"/>
              </a:rPr>
              <a:t> </a:t>
            </a:r>
            <a:r>
              <a:rPr lang="en-US" altLang="en-US" b="1" dirty="0" err="1">
                <a:latin typeface="Times New Roman" panose="02020603050405020304" pitchFamily="18" charset="0"/>
              </a:rPr>
              <a:t>dọa</a:t>
            </a:r>
            <a:r>
              <a:rPr lang="en-US" altLang="en-US" b="1" dirty="0">
                <a:latin typeface="Times New Roman" panose="02020603050405020304" pitchFamily="18" charset="0"/>
              </a:rPr>
              <a:t> </a:t>
            </a:r>
            <a:r>
              <a:rPr lang="en-US" altLang="en-US" b="1" dirty="0" err="1">
                <a:latin typeface="Times New Roman" panose="02020603050405020304" pitchFamily="18" charset="0"/>
              </a:rPr>
              <a:t>sự</a:t>
            </a:r>
            <a:r>
              <a:rPr lang="en-US" altLang="en-US" b="1" dirty="0">
                <a:latin typeface="Times New Roman" panose="02020603050405020304" pitchFamily="18" charset="0"/>
              </a:rPr>
              <a:t> </a:t>
            </a:r>
            <a:r>
              <a:rPr lang="en-US" altLang="en-US" b="1" dirty="0" err="1">
                <a:latin typeface="Times New Roman" panose="02020603050405020304" pitchFamily="18" charset="0"/>
              </a:rPr>
              <a:t>tuyệt</a:t>
            </a:r>
            <a:r>
              <a:rPr lang="en-US" altLang="en-US" b="1" dirty="0">
                <a:latin typeface="Times New Roman" panose="02020603050405020304" pitchFamily="18" charset="0"/>
              </a:rPr>
              <a:t> </a:t>
            </a:r>
            <a:r>
              <a:rPr lang="en-US" altLang="en-US" b="1" dirty="0" err="1">
                <a:latin typeface="Times New Roman" panose="02020603050405020304" pitchFamily="18" charset="0"/>
              </a:rPr>
              <a:t>chủng</a:t>
            </a:r>
            <a:r>
              <a:rPr lang="en-US" altLang="en-US" b="1" dirty="0">
                <a:latin typeface="Times New Roman" panose="02020603050405020304" pitchFamily="18" charset="0"/>
              </a:rPr>
              <a:t> </a:t>
            </a:r>
            <a:r>
              <a:rPr lang="en-US" altLang="en-US" b="1" dirty="0" err="1">
                <a:latin typeface="Times New Roman" panose="02020603050405020304" pitchFamily="18" charset="0"/>
              </a:rPr>
              <a:t>của</a:t>
            </a:r>
            <a:r>
              <a:rPr lang="en-US" altLang="en-US" b="1" dirty="0">
                <a:latin typeface="Times New Roman" panose="02020603050405020304" pitchFamily="18" charset="0"/>
              </a:rPr>
              <a:t> </a:t>
            </a:r>
            <a:r>
              <a:rPr lang="en-US" altLang="en-US" b="1" dirty="0" err="1">
                <a:latin typeface="Times New Roman" panose="02020603050405020304" pitchFamily="18" charset="0"/>
              </a:rPr>
              <a:t>nhiều</a:t>
            </a:r>
            <a:r>
              <a:rPr lang="en-US" altLang="en-US" b="1" dirty="0">
                <a:latin typeface="Times New Roman" panose="02020603050405020304" pitchFamily="18" charset="0"/>
              </a:rPr>
              <a:t> </a:t>
            </a:r>
            <a:r>
              <a:rPr lang="en-US" altLang="en-US" b="1" dirty="0" err="1">
                <a:latin typeface="Times New Roman" panose="02020603050405020304" pitchFamily="18" charset="0"/>
              </a:rPr>
              <a:t>loài</a:t>
            </a:r>
            <a:r>
              <a:rPr lang="en-US" altLang="en-US" b="1" dirty="0">
                <a:latin typeface="Times New Roman" panose="02020603050405020304" pitchFamily="18" charset="0"/>
              </a:rPr>
              <a:t> </a:t>
            </a:r>
            <a:r>
              <a:rPr lang="en-US" altLang="en-US" b="1" dirty="0" err="1">
                <a:latin typeface="Times New Roman" panose="02020603050405020304" pitchFamily="18" charset="0"/>
              </a:rPr>
              <a:t>sinh</a:t>
            </a:r>
            <a:r>
              <a:rPr lang="en-US" altLang="en-US" b="1" dirty="0">
                <a:latin typeface="Times New Roman" panose="02020603050405020304" pitchFamily="18" charset="0"/>
              </a:rPr>
              <a:t> </a:t>
            </a:r>
            <a:r>
              <a:rPr lang="en-US" altLang="en-US" b="1" dirty="0" err="1">
                <a:latin typeface="Times New Roman" panose="02020603050405020304" pitchFamily="18" charset="0"/>
              </a:rPr>
              <a:t>vật</a:t>
            </a:r>
            <a:r>
              <a:rPr lang="en-US" altLang="en-US" b="1" dirty="0">
                <a:latin typeface="Times New Roman" panose="02020603050405020304" pitchFamily="18" charset="0"/>
              </a:rPr>
              <a:t> </a:t>
            </a:r>
            <a:r>
              <a:rPr lang="en-US" altLang="en-US" b="1" dirty="0">
                <a:latin typeface="Times New Roman" panose="02020603050405020304" pitchFamily="18" charset="0"/>
                <a:sym typeface="Wingdings" panose="05000000000000000000" pitchFamily="2" charset="2"/>
              </a:rPr>
              <a:t> </a:t>
            </a:r>
            <a:r>
              <a:rPr lang="en-US" altLang="en-US" b="1" dirty="0" err="1">
                <a:latin typeface="Times New Roman" panose="02020603050405020304" pitchFamily="18" charset="0"/>
                <a:sym typeface="Wingdings" panose="05000000000000000000" pitchFamily="2" charset="2"/>
              </a:rPr>
              <a:t>chúng</a:t>
            </a:r>
            <a:r>
              <a:rPr lang="en-US" altLang="en-US" b="1" dirty="0">
                <a:latin typeface="Times New Roman" panose="02020603050405020304" pitchFamily="18" charset="0"/>
                <a:sym typeface="Wingdings" panose="05000000000000000000" pitchFamily="2" charset="2"/>
              </a:rPr>
              <a:t> ta </a:t>
            </a:r>
            <a:r>
              <a:rPr lang="en-US" altLang="en-US" b="1" dirty="0" err="1">
                <a:latin typeface="Times New Roman" panose="02020603050405020304" pitchFamily="18" charset="0"/>
                <a:sym typeface="Wingdings" panose="05000000000000000000" pitchFamily="2" charset="2"/>
              </a:rPr>
              <a:t>phải</a:t>
            </a:r>
            <a:r>
              <a:rPr lang="en-US" altLang="en-US" b="1" dirty="0">
                <a:latin typeface="Times New Roman" panose="02020603050405020304" pitchFamily="18" charset="0"/>
                <a:sym typeface="Wingdings" panose="05000000000000000000" pitchFamily="2" charset="2"/>
              </a:rPr>
              <a:t> </a:t>
            </a:r>
            <a:r>
              <a:rPr lang="en-US" altLang="en-US" b="1" dirty="0" err="1">
                <a:latin typeface="Times New Roman" panose="02020603050405020304" pitchFamily="18" charset="0"/>
                <a:sym typeface="Wingdings" panose="05000000000000000000" pitchFamily="2" charset="2"/>
              </a:rPr>
              <a:t>có</a:t>
            </a:r>
            <a:r>
              <a:rPr lang="en-US" altLang="en-US" b="1" dirty="0">
                <a:latin typeface="Times New Roman" panose="02020603050405020304" pitchFamily="18" charset="0"/>
                <a:sym typeface="Wingdings" panose="05000000000000000000" pitchFamily="2" charset="2"/>
              </a:rPr>
              <a:t> </a:t>
            </a:r>
            <a:r>
              <a:rPr lang="en-US" altLang="en-US" b="1" dirty="0" err="1">
                <a:latin typeface="Times New Roman" panose="02020603050405020304" pitchFamily="18" charset="0"/>
                <a:sym typeface="Wingdings" panose="05000000000000000000" pitchFamily="2" charset="2"/>
              </a:rPr>
              <a:t>hành</a:t>
            </a:r>
            <a:r>
              <a:rPr lang="en-US" altLang="en-US" b="1" dirty="0">
                <a:latin typeface="Times New Roman" panose="02020603050405020304" pitchFamily="18" charset="0"/>
                <a:sym typeface="Wingdings" panose="05000000000000000000" pitchFamily="2" charset="2"/>
              </a:rPr>
              <a:t> </a:t>
            </a:r>
            <a:r>
              <a:rPr lang="en-US" altLang="en-US" b="1" dirty="0" err="1">
                <a:latin typeface="Times New Roman" panose="02020603050405020304" pitchFamily="18" charset="0"/>
                <a:sym typeface="Wingdings" panose="05000000000000000000" pitchFamily="2" charset="2"/>
              </a:rPr>
              <a:t>động</a:t>
            </a:r>
            <a:r>
              <a:rPr lang="en-US" altLang="en-US" b="1" dirty="0">
                <a:latin typeface="Times New Roman" panose="02020603050405020304" pitchFamily="18" charset="0"/>
                <a:sym typeface="Wingdings" panose="05000000000000000000" pitchFamily="2" charset="2"/>
              </a:rPr>
              <a:t> </a:t>
            </a:r>
            <a:r>
              <a:rPr lang="en-US" altLang="en-US" b="1" dirty="0" err="1">
                <a:latin typeface="Times New Roman" panose="02020603050405020304" pitchFamily="18" charset="0"/>
                <a:sym typeface="Wingdings" panose="05000000000000000000" pitchFamily="2" charset="2"/>
              </a:rPr>
              <a:t>làm</a:t>
            </a:r>
            <a:r>
              <a:rPr lang="en-US" altLang="en-US" b="1" dirty="0">
                <a:latin typeface="Times New Roman" panose="02020603050405020304" pitchFamily="18" charset="0"/>
                <a:sym typeface="Wingdings" panose="05000000000000000000" pitchFamily="2" charset="2"/>
              </a:rPr>
              <a:t> </a:t>
            </a:r>
            <a:r>
              <a:rPr lang="en-US" altLang="en-US" b="1" dirty="0" err="1">
                <a:latin typeface="Times New Roman" panose="02020603050405020304" pitchFamily="18" charset="0"/>
                <a:sym typeface="Wingdings" panose="05000000000000000000" pitchFamily="2" charset="2"/>
              </a:rPr>
              <a:t>hạn</a:t>
            </a:r>
            <a:r>
              <a:rPr lang="en-US" altLang="en-US" b="1" dirty="0">
                <a:latin typeface="Times New Roman" panose="02020603050405020304" pitchFamily="18" charset="0"/>
                <a:sym typeface="Wingdings" panose="05000000000000000000" pitchFamily="2" charset="2"/>
              </a:rPr>
              <a:t> </a:t>
            </a:r>
            <a:r>
              <a:rPr lang="en-US" altLang="en-US" b="1" dirty="0" err="1">
                <a:latin typeface="Times New Roman" panose="02020603050405020304" pitchFamily="18" charset="0"/>
                <a:sym typeface="Wingdings" panose="05000000000000000000" pitchFamily="2" charset="2"/>
              </a:rPr>
              <a:t>chế</a:t>
            </a:r>
            <a:r>
              <a:rPr lang="en-US" altLang="en-US" b="1" dirty="0">
                <a:latin typeface="Times New Roman" panose="02020603050405020304" pitchFamily="18" charset="0"/>
                <a:sym typeface="Wingdings" panose="05000000000000000000" pitchFamily="2" charset="2"/>
              </a:rPr>
              <a:t> </a:t>
            </a:r>
            <a:r>
              <a:rPr lang="en-US" altLang="en-US" b="1" dirty="0" err="1">
                <a:latin typeface="Times New Roman" panose="02020603050405020304" pitchFamily="18" charset="0"/>
                <a:sym typeface="Wingdings" panose="05000000000000000000" pitchFamily="2" charset="2"/>
              </a:rPr>
              <a:t>sự</a:t>
            </a:r>
            <a:r>
              <a:rPr lang="en-US" altLang="en-US" b="1" dirty="0">
                <a:latin typeface="Times New Roman" panose="02020603050405020304" pitchFamily="18" charset="0"/>
                <a:sym typeface="Wingdings" panose="05000000000000000000" pitchFamily="2" charset="2"/>
              </a:rPr>
              <a:t> ô </a:t>
            </a:r>
            <a:r>
              <a:rPr lang="en-US" altLang="en-US" b="1" dirty="0" err="1">
                <a:latin typeface="Times New Roman" panose="02020603050405020304" pitchFamily="18" charset="0"/>
                <a:sym typeface="Wingdings" panose="05000000000000000000" pitchFamily="2" charset="2"/>
              </a:rPr>
              <a:t>nhiễm</a:t>
            </a:r>
            <a:r>
              <a:rPr lang="en-US" altLang="en-US" b="1" dirty="0">
                <a:latin typeface="Times New Roman" panose="02020603050405020304" pitchFamily="18" charset="0"/>
                <a:sym typeface="Wingdings" panose="05000000000000000000" pitchFamily="2" charset="2"/>
              </a:rPr>
              <a:t> </a:t>
            </a:r>
            <a:r>
              <a:rPr lang="en-US" altLang="en-US" b="1" dirty="0" err="1">
                <a:latin typeface="Times New Roman" panose="02020603050405020304" pitchFamily="18" charset="0"/>
                <a:sym typeface="Wingdings" panose="05000000000000000000" pitchFamily="2" charset="2"/>
              </a:rPr>
              <a:t>môi</a:t>
            </a:r>
            <a:r>
              <a:rPr lang="en-US" altLang="en-US" b="1" dirty="0">
                <a:latin typeface="Times New Roman" panose="02020603050405020304" pitchFamily="18" charset="0"/>
                <a:sym typeface="Wingdings" panose="05000000000000000000" pitchFamily="2" charset="2"/>
              </a:rPr>
              <a:t> </a:t>
            </a:r>
            <a:r>
              <a:rPr lang="en-US" altLang="en-US" b="1" dirty="0" err="1">
                <a:latin typeface="Times New Roman" panose="02020603050405020304" pitchFamily="18" charset="0"/>
                <a:sym typeface="Wingdings" panose="05000000000000000000" pitchFamily="2" charset="2"/>
              </a:rPr>
              <a:t>trường</a:t>
            </a:r>
            <a:r>
              <a:rPr lang="en-US" altLang="en-US" b="1" dirty="0">
                <a:latin typeface="Times New Roman" panose="02020603050405020304" pitchFamily="18" charset="0"/>
                <a:sym typeface="Wingdings" panose="05000000000000000000" pitchFamily="2" charset="2"/>
              </a:rPr>
              <a:t> </a:t>
            </a:r>
            <a:r>
              <a:rPr lang="en-US" altLang="en-US" b="1" dirty="0" err="1">
                <a:latin typeface="Times New Roman" panose="02020603050405020304" pitchFamily="18" charset="0"/>
                <a:sym typeface="Wingdings" panose="05000000000000000000" pitchFamily="2" charset="2"/>
              </a:rPr>
              <a:t>để</a:t>
            </a:r>
            <a:r>
              <a:rPr lang="en-US" altLang="en-US" b="1" dirty="0">
                <a:latin typeface="Times New Roman" panose="02020603050405020304" pitchFamily="18" charset="0"/>
                <a:sym typeface="Wingdings" panose="05000000000000000000" pitchFamily="2" charset="2"/>
              </a:rPr>
              <a:t> </a:t>
            </a:r>
            <a:r>
              <a:rPr lang="en-US" altLang="en-US" b="1" dirty="0" err="1">
                <a:latin typeface="Times New Roman" panose="02020603050405020304" pitchFamily="18" charset="0"/>
                <a:sym typeface="Wingdings" panose="05000000000000000000" pitchFamily="2" charset="2"/>
              </a:rPr>
              <a:t>bảo</a:t>
            </a:r>
            <a:r>
              <a:rPr lang="en-US" altLang="en-US" b="1" dirty="0">
                <a:latin typeface="Times New Roman" panose="02020603050405020304" pitchFamily="18" charset="0"/>
                <a:sym typeface="Wingdings" panose="05000000000000000000" pitchFamily="2" charset="2"/>
              </a:rPr>
              <a:t> </a:t>
            </a:r>
            <a:r>
              <a:rPr lang="en-US" altLang="en-US" b="1" dirty="0" err="1">
                <a:latin typeface="Times New Roman" panose="02020603050405020304" pitchFamily="18" charset="0"/>
                <a:sym typeface="Wingdings" panose="05000000000000000000" pitchFamily="2" charset="2"/>
              </a:rPr>
              <a:t>vệ</a:t>
            </a:r>
            <a:r>
              <a:rPr lang="en-US" altLang="en-US" b="1" dirty="0">
                <a:latin typeface="Times New Roman" panose="02020603050405020304" pitchFamily="18" charset="0"/>
                <a:sym typeface="Wingdings" panose="05000000000000000000" pitchFamily="2" charset="2"/>
              </a:rPr>
              <a:t>  </a:t>
            </a:r>
            <a:r>
              <a:rPr lang="en-US" altLang="en-US" b="1" dirty="0" err="1">
                <a:latin typeface="Times New Roman" panose="02020603050405020304" pitchFamily="18" charset="0"/>
                <a:sym typeface="Wingdings" panose="05000000000000000000" pitchFamily="2" charset="2"/>
              </a:rPr>
              <a:t>chính</a:t>
            </a:r>
            <a:r>
              <a:rPr lang="en-US" altLang="en-US" b="1" dirty="0">
                <a:latin typeface="Times New Roman" panose="02020603050405020304" pitchFamily="18" charset="0"/>
                <a:sym typeface="Wingdings" panose="05000000000000000000" pitchFamily="2" charset="2"/>
              </a:rPr>
              <a:t> </a:t>
            </a:r>
            <a:r>
              <a:rPr lang="en-US" altLang="en-US" b="1" dirty="0" err="1">
                <a:latin typeface="Times New Roman" panose="02020603050405020304" pitchFamily="18" charset="0"/>
                <a:sym typeface="Wingdings" panose="05000000000000000000" pitchFamily="2" charset="2"/>
              </a:rPr>
              <a:t>sự</a:t>
            </a:r>
            <a:r>
              <a:rPr lang="en-US" altLang="en-US" b="1" dirty="0">
                <a:latin typeface="Times New Roman" panose="02020603050405020304" pitchFamily="18" charset="0"/>
                <a:sym typeface="Wingdings" panose="05000000000000000000" pitchFamily="2" charset="2"/>
              </a:rPr>
              <a:t> </a:t>
            </a:r>
            <a:r>
              <a:rPr lang="en-US" altLang="en-US" b="1" dirty="0" err="1">
                <a:latin typeface="Times New Roman" panose="02020603050405020304" pitchFamily="18" charset="0"/>
                <a:sym typeface="Wingdings" panose="05000000000000000000" pitchFamily="2" charset="2"/>
              </a:rPr>
              <a:t>sống</a:t>
            </a:r>
            <a:r>
              <a:rPr lang="en-US" altLang="en-US" b="1" dirty="0">
                <a:latin typeface="Times New Roman" panose="02020603050405020304" pitchFamily="18" charset="0"/>
                <a:sym typeface="Wingdings" panose="05000000000000000000" pitchFamily="2" charset="2"/>
              </a:rPr>
              <a:t> </a:t>
            </a:r>
            <a:r>
              <a:rPr lang="en-US" altLang="en-US" b="1" dirty="0" err="1">
                <a:latin typeface="Times New Roman" panose="02020603050405020304" pitchFamily="18" charset="0"/>
                <a:sym typeface="Wingdings" panose="05000000000000000000" pitchFamily="2" charset="2"/>
              </a:rPr>
              <a:t>của</a:t>
            </a:r>
            <a:r>
              <a:rPr lang="en-US" altLang="en-US" b="1" dirty="0">
                <a:latin typeface="Times New Roman" panose="02020603050405020304" pitchFamily="18" charset="0"/>
                <a:sym typeface="Wingdings" panose="05000000000000000000" pitchFamily="2" charset="2"/>
              </a:rPr>
              <a:t> </a:t>
            </a:r>
            <a:r>
              <a:rPr lang="en-US" altLang="en-US" b="1" dirty="0" err="1">
                <a:latin typeface="Times New Roman" panose="02020603050405020304" pitchFamily="18" charset="0"/>
                <a:sym typeface="Wingdings" panose="05000000000000000000" pitchFamily="2" charset="2"/>
              </a:rPr>
              <a:t>chúng</a:t>
            </a:r>
            <a:r>
              <a:rPr lang="en-US" altLang="en-US" b="1" dirty="0">
                <a:latin typeface="Times New Roman" panose="02020603050405020304" pitchFamily="18" charset="0"/>
                <a:sym typeface="Wingdings" panose="05000000000000000000" pitchFamily="2" charset="2"/>
              </a:rPr>
              <a:t> ta.</a:t>
            </a:r>
            <a:endParaRPr lang="en-US" altLang="en-US" b="1" dirty="0">
              <a:latin typeface="Times New Roman" panose="02020603050405020304" pitchFamily="18" charset="0"/>
            </a:endParaRPr>
          </a:p>
        </p:txBody>
      </p:sp>
      <p:pic>
        <p:nvPicPr>
          <p:cNvPr id="55316" name="Picture 20" descr="ANd9GcSq2MSgW1Y8pyftMsyeJbNFcPRYex-m9P2Mkrib6rWozMg99mM4o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834275" y="3276600"/>
            <a:ext cx="2628900" cy="17430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74978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55307"/>
                                        </p:tgtEl>
                                        <p:attrNameLst>
                                          <p:attrName>style.visibility</p:attrName>
                                        </p:attrNameLst>
                                      </p:cBhvr>
                                      <p:to>
                                        <p:strVal val="visible"/>
                                      </p:to>
                                    </p:set>
                                    <p:animEffect transition="in" filter="slide(fromBottom)">
                                      <p:cBhvr>
                                        <p:cTn id="7" dur="500"/>
                                        <p:tgtEl>
                                          <p:spTgt spid="55307"/>
                                        </p:tgtEl>
                                      </p:cBhvr>
                                    </p:animEffect>
                                  </p:childTnLst>
                                </p:cTn>
                              </p:par>
                              <p:par>
                                <p:cTn id="8" presetID="12" presetClass="entr" presetSubtype="4" fill="hold" nodeType="withEffect">
                                  <p:stCondLst>
                                    <p:cond delay="0"/>
                                  </p:stCondLst>
                                  <p:childTnLst>
                                    <p:set>
                                      <p:cBhvr>
                                        <p:cTn id="9" dur="1" fill="hold">
                                          <p:stCondLst>
                                            <p:cond delay="0"/>
                                          </p:stCondLst>
                                        </p:cTn>
                                        <p:tgtEl>
                                          <p:spTgt spid="55313"/>
                                        </p:tgtEl>
                                        <p:attrNameLst>
                                          <p:attrName>style.visibility</p:attrName>
                                        </p:attrNameLst>
                                      </p:cBhvr>
                                      <p:to>
                                        <p:strVal val="visible"/>
                                      </p:to>
                                    </p:set>
                                    <p:animEffect transition="in" filter="slide(fromBottom)">
                                      <p:cBhvr>
                                        <p:cTn id="10" dur="500"/>
                                        <p:tgtEl>
                                          <p:spTgt spid="55313"/>
                                        </p:tgtEl>
                                      </p:cBhvr>
                                    </p:animEffect>
                                  </p:childTnLst>
                                </p:cTn>
                              </p:par>
                              <p:par>
                                <p:cTn id="11" presetID="12" presetClass="entr" presetSubtype="4" fill="hold" nodeType="withEffect">
                                  <p:stCondLst>
                                    <p:cond delay="0"/>
                                  </p:stCondLst>
                                  <p:childTnLst>
                                    <p:set>
                                      <p:cBhvr>
                                        <p:cTn id="12" dur="1" fill="hold">
                                          <p:stCondLst>
                                            <p:cond delay="0"/>
                                          </p:stCondLst>
                                        </p:cTn>
                                        <p:tgtEl>
                                          <p:spTgt spid="55316"/>
                                        </p:tgtEl>
                                        <p:attrNameLst>
                                          <p:attrName>style.visibility</p:attrName>
                                        </p:attrNameLst>
                                      </p:cBhvr>
                                      <p:to>
                                        <p:strVal val="visible"/>
                                      </p:to>
                                    </p:set>
                                    <p:animEffect transition="in" filter="slide(fromBottom)">
                                      <p:cBhvr>
                                        <p:cTn id="13" dur="500"/>
                                        <p:tgtEl>
                                          <p:spTgt spid="55316"/>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7" presetClass="entr" presetSubtype="0" fill="hold" grpId="0" nodeType="clickEffect">
                                  <p:stCondLst>
                                    <p:cond delay="0"/>
                                  </p:stCondLst>
                                  <p:iterate type="lt">
                                    <p:tmPct val="50000"/>
                                  </p:iterate>
                                  <p:childTnLst>
                                    <p:set>
                                      <p:cBhvr>
                                        <p:cTn id="17" dur="1" fill="hold">
                                          <p:stCondLst>
                                            <p:cond delay="0"/>
                                          </p:stCondLst>
                                        </p:cTn>
                                        <p:tgtEl>
                                          <p:spTgt spid="55314"/>
                                        </p:tgtEl>
                                        <p:attrNameLst>
                                          <p:attrName>style.visibility</p:attrName>
                                        </p:attrNameLst>
                                      </p:cBhvr>
                                      <p:to>
                                        <p:strVal val="visible"/>
                                      </p:to>
                                    </p:set>
                                    <p:anim calcmode="discrete" valueType="clr">
                                      <p:cBhvr override="childStyle">
                                        <p:cTn id="18" dur="80"/>
                                        <p:tgtEl>
                                          <p:spTgt spid="55314"/>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55314"/>
                                        </p:tgtEl>
                                        <p:attrNameLst>
                                          <p:attrName>fillcolor</p:attrName>
                                        </p:attrNameLst>
                                      </p:cBhvr>
                                      <p:tavLst>
                                        <p:tav tm="0">
                                          <p:val>
                                            <p:clrVal>
                                              <a:schemeClr val="accent2"/>
                                            </p:clrVal>
                                          </p:val>
                                        </p:tav>
                                        <p:tav tm="50000">
                                          <p:val>
                                            <p:clrVal>
                                              <a:schemeClr val="hlink"/>
                                            </p:clrVal>
                                          </p:val>
                                        </p:tav>
                                      </p:tavLst>
                                    </p:anim>
                                    <p:set>
                                      <p:cBhvr>
                                        <p:cTn id="20" dur="80"/>
                                        <p:tgtEl>
                                          <p:spTgt spid="553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3488266"/>
            <a:ext cx="10058400" cy="2546773"/>
          </a:xfrm>
        </p:spPr>
        <p:txBody>
          <a:bodyPr/>
          <a:lstStyle/>
          <a:p>
            <a:pPr>
              <a:spcBef>
                <a:spcPct val="50000"/>
              </a:spcBef>
            </a:pPr>
            <a:r>
              <a:rPr lang="en-US" altLang="en-US" b="1" dirty="0" err="1">
                <a:latin typeface="Times New Roman" panose="02020603050405020304" pitchFamily="18" charset="0"/>
              </a:rPr>
              <a:t>Câu</a:t>
            </a:r>
            <a:r>
              <a:rPr lang="en-US" altLang="en-US" b="1" dirty="0">
                <a:latin typeface="Times New Roman" panose="02020603050405020304" pitchFamily="18" charset="0"/>
              </a:rPr>
              <a:t> 3. </a:t>
            </a:r>
            <a:r>
              <a:rPr lang="en-US" altLang="en-US" b="1" dirty="0" err="1">
                <a:latin typeface="Times New Roman" panose="02020603050405020304" pitchFamily="18" charset="0"/>
              </a:rPr>
              <a:t>Động</a:t>
            </a:r>
            <a:r>
              <a:rPr lang="en-US" altLang="en-US" b="1" dirty="0">
                <a:latin typeface="Times New Roman" panose="02020603050405020304" pitchFamily="18" charset="0"/>
              </a:rPr>
              <a:t> </a:t>
            </a:r>
            <a:r>
              <a:rPr lang="en-US" altLang="en-US" b="1" dirty="0" err="1">
                <a:latin typeface="Times New Roman" panose="02020603050405020304" pitchFamily="18" charset="0"/>
              </a:rPr>
              <a:t>vật</a:t>
            </a:r>
            <a:r>
              <a:rPr lang="en-US" altLang="en-US" b="1" dirty="0">
                <a:latin typeface="Times New Roman" panose="02020603050405020304" pitchFamily="18" charset="0"/>
              </a:rPr>
              <a:t> </a:t>
            </a:r>
            <a:r>
              <a:rPr lang="en-US" altLang="en-US" b="1" dirty="0" err="1">
                <a:latin typeface="Times New Roman" panose="02020603050405020304" pitchFamily="18" charset="0"/>
              </a:rPr>
              <a:t>trên</a:t>
            </a:r>
            <a:r>
              <a:rPr lang="en-US" altLang="en-US" b="1" dirty="0">
                <a:latin typeface="Times New Roman" panose="02020603050405020304" pitchFamily="18" charset="0"/>
              </a:rPr>
              <a:t> </a:t>
            </a:r>
            <a:r>
              <a:rPr lang="en-US" altLang="en-US" b="1" dirty="0" err="1">
                <a:latin typeface="Times New Roman" panose="02020603050405020304" pitchFamily="18" charset="0"/>
              </a:rPr>
              <a:t>cạn</a:t>
            </a:r>
            <a:r>
              <a:rPr lang="en-US" altLang="en-US" b="1" dirty="0">
                <a:latin typeface="Times New Roman" panose="02020603050405020304" pitchFamily="18" charset="0"/>
              </a:rPr>
              <a:t> </a:t>
            </a:r>
            <a:r>
              <a:rPr lang="en-US" altLang="en-US" b="1" dirty="0" err="1">
                <a:latin typeface="Times New Roman" panose="02020603050405020304" pitchFamily="18" charset="0"/>
              </a:rPr>
              <a:t>xuất</a:t>
            </a:r>
            <a:r>
              <a:rPr lang="en-US" altLang="en-US" b="1" dirty="0">
                <a:latin typeface="Times New Roman" panose="02020603050405020304" pitchFamily="18" charset="0"/>
              </a:rPr>
              <a:t> </a:t>
            </a:r>
            <a:r>
              <a:rPr lang="en-US" altLang="en-US" b="1" dirty="0" err="1">
                <a:latin typeface="Times New Roman" panose="02020603050405020304" pitchFamily="18" charset="0"/>
              </a:rPr>
              <a:t>hiện</a:t>
            </a:r>
            <a:r>
              <a:rPr lang="en-US" altLang="en-US" b="1" dirty="0">
                <a:latin typeface="Times New Roman" panose="02020603050405020304" pitchFamily="18" charset="0"/>
              </a:rPr>
              <a:t> </a:t>
            </a:r>
            <a:r>
              <a:rPr lang="en-US" altLang="en-US" b="1" dirty="0" err="1">
                <a:latin typeface="Times New Roman" panose="02020603050405020304" pitchFamily="18" charset="0"/>
              </a:rPr>
              <a:t>đầu</a:t>
            </a:r>
            <a:r>
              <a:rPr lang="en-US" altLang="en-US" b="1" dirty="0">
                <a:latin typeface="Times New Roman" panose="02020603050405020304" pitchFamily="18" charset="0"/>
              </a:rPr>
              <a:t> </a:t>
            </a:r>
            <a:r>
              <a:rPr lang="en-US" altLang="en-US" b="1" dirty="0" err="1">
                <a:latin typeface="Times New Roman" panose="02020603050405020304" pitchFamily="18" charset="0"/>
              </a:rPr>
              <a:t>tiên</a:t>
            </a:r>
            <a:r>
              <a:rPr lang="en-US" altLang="en-US" b="1" dirty="0">
                <a:latin typeface="Times New Roman" panose="02020603050405020304" pitchFamily="18" charset="0"/>
              </a:rPr>
              <a:t> </a:t>
            </a:r>
            <a:r>
              <a:rPr lang="en-US" altLang="en-US" b="1" dirty="0" err="1">
                <a:latin typeface="Times New Roman" panose="02020603050405020304" pitchFamily="18" charset="0"/>
              </a:rPr>
              <a:t>vào</a:t>
            </a:r>
            <a:r>
              <a:rPr lang="en-US" altLang="en-US" b="1" dirty="0">
                <a:latin typeface="Times New Roman" panose="02020603050405020304" pitchFamily="18" charset="0"/>
              </a:rPr>
              <a:t>:</a:t>
            </a:r>
          </a:p>
          <a:p>
            <a:pPr>
              <a:spcBef>
                <a:spcPct val="50000"/>
              </a:spcBef>
            </a:pPr>
            <a:r>
              <a:rPr lang="en-US" altLang="en-US" b="1" dirty="0" err="1">
                <a:latin typeface="Times New Roman" panose="02020603050405020304" pitchFamily="18" charset="0"/>
              </a:rPr>
              <a:t>A.Kỉ</a:t>
            </a:r>
            <a:r>
              <a:rPr lang="en-US" altLang="en-US" b="1" dirty="0">
                <a:latin typeface="Times New Roman" panose="02020603050405020304" pitchFamily="18" charset="0"/>
              </a:rPr>
              <a:t> </a:t>
            </a:r>
            <a:r>
              <a:rPr lang="en-US" altLang="en-US" b="1" dirty="0" err="1">
                <a:latin typeface="Times New Roman" panose="02020603050405020304" pitchFamily="18" charset="0"/>
              </a:rPr>
              <a:t>cambri</a:t>
            </a:r>
            <a:r>
              <a:rPr lang="en-US" altLang="en-US" b="1" dirty="0">
                <a:latin typeface="Times New Roman" panose="02020603050405020304" pitchFamily="18" charset="0"/>
              </a:rPr>
              <a:t> </a:t>
            </a:r>
            <a:r>
              <a:rPr lang="en-US" altLang="en-US" b="1" dirty="0" err="1">
                <a:latin typeface="Times New Roman" panose="02020603050405020304" pitchFamily="18" charset="0"/>
              </a:rPr>
              <a:t>thuộc</a:t>
            </a:r>
            <a:r>
              <a:rPr lang="en-US" altLang="en-US" b="1" dirty="0">
                <a:latin typeface="Times New Roman" panose="02020603050405020304" pitchFamily="18" charset="0"/>
              </a:rPr>
              <a:t> </a:t>
            </a:r>
            <a:r>
              <a:rPr lang="en-US" altLang="en-US" b="1" dirty="0" err="1">
                <a:latin typeface="Times New Roman" panose="02020603050405020304" pitchFamily="18" charset="0"/>
              </a:rPr>
              <a:t>đại</a:t>
            </a:r>
            <a:r>
              <a:rPr lang="en-US" altLang="en-US" b="1" dirty="0">
                <a:latin typeface="Times New Roman" panose="02020603050405020304" pitchFamily="18" charset="0"/>
              </a:rPr>
              <a:t> </a:t>
            </a:r>
            <a:r>
              <a:rPr lang="en-US" altLang="en-US" b="1" dirty="0" err="1">
                <a:latin typeface="Times New Roman" panose="02020603050405020304" pitchFamily="18" charset="0"/>
              </a:rPr>
              <a:t>Cổ</a:t>
            </a:r>
            <a:r>
              <a:rPr lang="en-US" altLang="en-US" b="1" dirty="0">
                <a:latin typeface="Times New Roman" panose="02020603050405020304" pitchFamily="18" charset="0"/>
              </a:rPr>
              <a:t> </a:t>
            </a:r>
            <a:r>
              <a:rPr lang="en-US" altLang="en-US" b="1" dirty="0" err="1">
                <a:latin typeface="Times New Roman" panose="02020603050405020304" pitchFamily="18" charset="0"/>
              </a:rPr>
              <a:t>sinh</a:t>
            </a:r>
            <a:r>
              <a:rPr lang="en-US" altLang="en-US" b="1" dirty="0">
                <a:latin typeface="Times New Roman" panose="02020603050405020304" pitchFamily="18" charset="0"/>
              </a:rPr>
              <a:t> .</a:t>
            </a:r>
          </a:p>
          <a:p>
            <a:pPr>
              <a:spcBef>
                <a:spcPct val="50000"/>
              </a:spcBef>
            </a:pPr>
            <a:r>
              <a:rPr lang="en-US" altLang="en-US" b="1" dirty="0">
                <a:latin typeface="Times New Roman" panose="02020603050405020304" pitchFamily="18" charset="0"/>
              </a:rPr>
              <a:t>B. </a:t>
            </a:r>
            <a:r>
              <a:rPr lang="en-US" altLang="en-US" b="1" dirty="0" err="1">
                <a:latin typeface="Times New Roman" panose="02020603050405020304" pitchFamily="18" charset="0"/>
              </a:rPr>
              <a:t>Kỉ</a:t>
            </a:r>
            <a:r>
              <a:rPr lang="en-US" altLang="en-US" b="1" dirty="0">
                <a:latin typeface="Times New Roman" panose="02020603050405020304" pitchFamily="18" charset="0"/>
              </a:rPr>
              <a:t> </a:t>
            </a:r>
            <a:r>
              <a:rPr lang="en-US" altLang="en-US" b="1" dirty="0" err="1">
                <a:latin typeface="Times New Roman" panose="02020603050405020304" pitchFamily="18" charset="0"/>
              </a:rPr>
              <a:t>Silua</a:t>
            </a:r>
            <a:r>
              <a:rPr lang="en-US" altLang="en-US" b="1" dirty="0">
                <a:latin typeface="Times New Roman" panose="02020603050405020304" pitchFamily="18" charset="0"/>
              </a:rPr>
              <a:t> </a:t>
            </a:r>
            <a:r>
              <a:rPr lang="en-US" altLang="en-US" b="1" dirty="0" err="1">
                <a:latin typeface="Times New Roman" panose="02020603050405020304" pitchFamily="18" charset="0"/>
              </a:rPr>
              <a:t>thuộc</a:t>
            </a:r>
            <a:r>
              <a:rPr lang="en-US" altLang="en-US" b="1" dirty="0">
                <a:latin typeface="Times New Roman" panose="02020603050405020304" pitchFamily="18" charset="0"/>
              </a:rPr>
              <a:t> </a:t>
            </a:r>
            <a:r>
              <a:rPr lang="en-US" altLang="en-US" b="1" dirty="0" err="1">
                <a:latin typeface="Times New Roman" panose="02020603050405020304" pitchFamily="18" charset="0"/>
              </a:rPr>
              <a:t>đại</a:t>
            </a:r>
            <a:r>
              <a:rPr lang="en-US" altLang="en-US" b="1" dirty="0">
                <a:latin typeface="Times New Roman" panose="02020603050405020304" pitchFamily="18" charset="0"/>
              </a:rPr>
              <a:t> </a:t>
            </a:r>
            <a:r>
              <a:rPr lang="en-US" altLang="en-US" b="1" dirty="0" err="1">
                <a:latin typeface="Times New Roman" panose="02020603050405020304" pitchFamily="18" charset="0"/>
              </a:rPr>
              <a:t>Cổ</a:t>
            </a:r>
            <a:r>
              <a:rPr lang="en-US" altLang="en-US" b="1" dirty="0">
                <a:latin typeface="Times New Roman" panose="02020603050405020304" pitchFamily="18" charset="0"/>
              </a:rPr>
              <a:t> </a:t>
            </a:r>
            <a:r>
              <a:rPr lang="en-US" altLang="en-US" b="1" dirty="0" err="1">
                <a:latin typeface="Times New Roman" panose="02020603050405020304" pitchFamily="18" charset="0"/>
              </a:rPr>
              <a:t>sinh</a:t>
            </a:r>
            <a:r>
              <a:rPr lang="en-US" altLang="en-US" b="1" dirty="0">
                <a:latin typeface="Times New Roman" panose="02020603050405020304" pitchFamily="18" charset="0"/>
              </a:rPr>
              <a:t>. </a:t>
            </a:r>
          </a:p>
          <a:p>
            <a:pPr>
              <a:spcBef>
                <a:spcPct val="50000"/>
              </a:spcBef>
            </a:pPr>
            <a:r>
              <a:rPr lang="en-US" altLang="en-US" b="1" dirty="0">
                <a:latin typeface="Times New Roman" panose="02020603050405020304" pitchFamily="18" charset="0"/>
              </a:rPr>
              <a:t>C. </a:t>
            </a:r>
            <a:r>
              <a:rPr lang="en-US" altLang="en-US" b="1" dirty="0" err="1">
                <a:latin typeface="Times New Roman" panose="02020603050405020304" pitchFamily="18" charset="0"/>
              </a:rPr>
              <a:t>Kỉ</a:t>
            </a:r>
            <a:r>
              <a:rPr lang="en-US" altLang="en-US" b="1" dirty="0">
                <a:latin typeface="Times New Roman" panose="02020603050405020304" pitchFamily="18" charset="0"/>
              </a:rPr>
              <a:t> Tam </a:t>
            </a:r>
            <a:r>
              <a:rPr lang="en-US" altLang="en-US" b="1" dirty="0" err="1">
                <a:latin typeface="Times New Roman" panose="02020603050405020304" pitchFamily="18" charset="0"/>
              </a:rPr>
              <a:t>điệp</a:t>
            </a:r>
            <a:r>
              <a:rPr lang="en-US" altLang="en-US" b="1" dirty="0">
                <a:latin typeface="Times New Roman" panose="02020603050405020304" pitchFamily="18" charset="0"/>
              </a:rPr>
              <a:t> </a:t>
            </a:r>
            <a:r>
              <a:rPr lang="en-US" altLang="en-US" b="1" dirty="0" err="1">
                <a:latin typeface="Times New Roman" panose="02020603050405020304" pitchFamily="18" charset="0"/>
              </a:rPr>
              <a:t>thuộc</a:t>
            </a:r>
            <a:r>
              <a:rPr lang="en-US" altLang="en-US" b="1" dirty="0">
                <a:latin typeface="Times New Roman" panose="02020603050405020304" pitchFamily="18" charset="0"/>
              </a:rPr>
              <a:t> </a:t>
            </a:r>
            <a:r>
              <a:rPr lang="en-US" altLang="en-US" b="1" dirty="0" err="1">
                <a:latin typeface="Times New Roman" panose="02020603050405020304" pitchFamily="18" charset="0"/>
              </a:rPr>
              <a:t>đại</a:t>
            </a:r>
            <a:r>
              <a:rPr lang="en-US" altLang="en-US" b="1" dirty="0">
                <a:latin typeface="Times New Roman" panose="02020603050405020304" pitchFamily="18" charset="0"/>
              </a:rPr>
              <a:t> </a:t>
            </a:r>
            <a:r>
              <a:rPr lang="en-US" altLang="en-US" b="1" dirty="0" err="1">
                <a:latin typeface="Times New Roman" panose="02020603050405020304" pitchFamily="18" charset="0"/>
              </a:rPr>
              <a:t>Trung</a:t>
            </a:r>
            <a:r>
              <a:rPr lang="en-US" altLang="en-US" b="1" dirty="0">
                <a:latin typeface="Times New Roman" panose="02020603050405020304" pitchFamily="18" charset="0"/>
              </a:rPr>
              <a:t> </a:t>
            </a:r>
            <a:r>
              <a:rPr lang="en-US" altLang="en-US" b="1" dirty="0" err="1">
                <a:latin typeface="Times New Roman" panose="02020603050405020304" pitchFamily="18" charset="0"/>
              </a:rPr>
              <a:t>sinh</a:t>
            </a:r>
            <a:r>
              <a:rPr lang="en-US" altLang="en-US" b="1" dirty="0">
                <a:latin typeface="Times New Roman" panose="02020603050405020304" pitchFamily="18" charset="0"/>
              </a:rPr>
              <a:t>.</a:t>
            </a:r>
          </a:p>
          <a:p>
            <a:pPr>
              <a:spcBef>
                <a:spcPct val="50000"/>
              </a:spcBef>
            </a:pPr>
            <a:r>
              <a:rPr lang="en-US" altLang="en-US" b="1" dirty="0">
                <a:latin typeface="Times New Roman" panose="02020603050405020304" pitchFamily="18" charset="0"/>
              </a:rPr>
              <a:t>D. </a:t>
            </a:r>
            <a:r>
              <a:rPr lang="en-US" altLang="en-US" b="1" dirty="0" err="1">
                <a:latin typeface="Times New Roman" panose="02020603050405020304" pitchFamily="18" charset="0"/>
              </a:rPr>
              <a:t>Kỉ</a:t>
            </a:r>
            <a:r>
              <a:rPr lang="en-US" altLang="en-US" b="1" dirty="0">
                <a:latin typeface="Times New Roman" panose="02020603050405020304" pitchFamily="18" charset="0"/>
              </a:rPr>
              <a:t> </a:t>
            </a:r>
            <a:r>
              <a:rPr lang="en-US" altLang="en-US" b="1" dirty="0" err="1">
                <a:latin typeface="Times New Roman" panose="02020603050405020304" pitchFamily="18" charset="0"/>
              </a:rPr>
              <a:t>Giura</a:t>
            </a:r>
            <a:r>
              <a:rPr lang="en-US" altLang="en-US" b="1" dirty="0">
                <a:latin typeface="Times New Roman" panose="02020603050405020304" pitchFamily="18" charset="0"/>
              </a:rPr>
              <a:t> </a:t>
            </a:r>
            <a:r>
              <a:rPr lang="en-US" altLang="en-US" b="1" dirty="0" err="1">
                <a:latin typeface="Times New Roman" panose="02020603050405020304" pitchFamily="18" charset="0"/>
              </a:rPr>
              <a:t>thuộc</a:t>
            </a:r>
            <a:r>
              <a:rPr lang="en-US" altLang="en-US" b="1" dirty="0">
                <a:latin typeface="Times New Roman" panose="02020603050405020304" pitchFamily="18" charset="0"/>
              </a:rPr>
              <a:t> </a:t>
            </a:r>
            <a:r>
              <a:rPr lang="en-US" altLang="en-US" b="1" dirty="0" err="1">
                <a:latin typeface="Times New Roman" panose="02020603050405020304" pitchFamily="18" charset="0"/>
              </a:rPr>
              <a:t>đại</a:t>
            </a:r>
            <a:r>
              <a:rPr lang="en-US" altLang="en-US" b="1" dirty="0">
                <a:latin typeface="Times New Roman" panose="02020603050405020304" pitchFamily="18" charset="0"/>
              </a:rPr>
              <a:t> </a:t>
            </a:r>
            <a:r>
              <a:rPr lang="en-US" altLang="en-US" b="1" dirty="0" err="1">
                <a:latin typeface="Times New Roman" panose="02020603050405020304" pitchFamily="18" charset="0"/>
              </a:rPr>
              <a:t>Trung</a:t>
            </a:r>
            <a:r>
              <a:rPr lang="en-US" altLang="en-US" b="1" dirty="0">
                <a:latin typeface="Times New Roman" panose="02020603050405020304" pitchFamily="18" charset="0"/>
              </a:rPr>
              <a:t> </a:t>
            </a:r>
            <a:r>
              <a:rPr lang="en-US" altLang="en-US" b="1" dirty="0" err="1">
                <a:latin typeface="Times New Roman" panose="02020603050405020304" pitchFamily="18" charset="0"/>
              </a:rPr>
              <a:t>sinh</a:t>
            </a:r>
            <a:r>
              <a:rPr lang="en-US" altLang="en-US" b="1" dirty="0">
                <a:latin typeface="Times New Roman" panose="02020603050405020304" pitchFamily="18" charset="0"/>
              </a:rPr>
              <a:t> .</a:t>
            </a:r>
          </a:p>
          <a:p>
            <a:endParaRPr lang="en-US" dirty="0"/>
          </a:p>
        </p:txBody>
      </p:sp>
      <p:sp>
        <p:nvSpPr>
          <p:cNvPr id="9" name="Oval 11"/>
          <p:cNvSpPr>
            <a:spLocks noChangeArrowheads="1"/>
          </p:cNvSpPr>
          <p:nvPr/>
        </p:nvSpPr>
        <p:spPr bwMode="auto">
          <a:xfrm>
            <a:off x="1261533" y="4367322"/>
            <a:ext cx="304800" cy="304800"/>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0" name="Content Placeholder 2"/>
          <p:cNvSpPr txBox="1">
            <a:spLocks/>
          </p:cNvSpPr>
          <p:nvPr/>
        </p:nvSpPr>
        <p:spPr>
          <a:xfrm>
            <a:off x="3458095" y="957014"/>
            <a:ext cx="10058400" cy="3931920"/>
          </a:xfrm>
          <a:prstGeom prst="rect">
            <a:avLst/>
          </a:prstGeom>
        </p:spPr>
        <p:txBody>
          <a:bodyPr vert="horz" lIns="91440" tIns="45720" rIns="91440" bIns="45720" rtlCol="0">
            <a:normAutofit/>
          </a:bodyPr>
          <a:lstStyle>
            <a:lvl1pPr marL="182880" indent="-182880" algn="l" defTabSz="914400" rtl="0" eaLnBrk="1" latinLnBrk="0" hangingPunct="1">
              <a:lnSpc>
                <a:spcPct val="100000"/>
              </a:lnSpc>
              <a:spcBef>
                <a:spcPts val="900"/>
              </a:spcBef>
              <a:spcAft>
                <a:spcPts val="0"/>
              </a:spcAft>
              <a:buClr>
                <a:schemeClr val="tx2">
                  <a:lumMod val="60000"/>
                  <a:lumOff val="40000"/>
                </a:schemeClr>
              </a:buClr>
              <a:buFont typeface="Arial" pitchFamily="34"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6pPr>
            <a:lvl7pPr marL="19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7pPr>
            <a:lvl8pPr marL="22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8pPr>
            <a:lvl9pPr marL="25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9pPr>
          </a:lstStyle>
          <a:p>
            <a:endParaRPr lang="en-US" dirty="0"/>
          </a:p>
        </p:txBody>
      </p:sp>
      <p:sp>
        <p:nvSpPr>
          <p:cNvPr id="12" name="Content Placeholder 2"/>
          <p:cNvSpPr txBox="1">
            <a:spLocks/>
          </p:cNvSpPr>
          <p:nvPr/>
        </p:nvSpPr>
        <p:spPr>
          <a:xfrm>
            <a:off x="1066800" y="957014"/>
            <a:ext cx="10058400" cy="2546773"/>
          </a:xfrm>
          <a:prstGeom prst="rect">
            <a:avLst/>
          </a:prstGeom>
        </p:spPr>
        <p:txBody>
          <a:bodyPr vert="horz" lIns="91440" tIns="45720" rIns="91440" bIns="45720" rtlCol="0">
            <a:normAutofit/>
          </a:bodyPr>
          <a:lstStyle>
            <a:lvl1pPr marL="182880" indent="-182880" algn="l" defTabSz="914400" rtl="0" eaLnBrk="1" latinLnBrk="0" hangingPunct="1">
              <a:lnSpc>
                <a:spcPct val="100000"/>
              </a:lnSpc>
              <a:spcBef>
                <a:spcPts val="900"/>
              </a:spcBef>
              <a:spcAft>
                <a:spcPts val="0"/>
              </a:spcAft>
              <a:buClr>
                <a:schemeClr val="tx2">
                  <a:lumMod val="60000"/>
                  <a:lumOff val="40000"/>
                </a:schemeClr>
              </a:buClr>
              <a:buFont typeface="Arial" pitchFamily="34"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6pPr>
            <a:lvl7pPr marL="19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7pPr>
            <a:lvl8pPr marL="22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8pPr>
            <a:lvl9pPr marL="25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9pPr>
          </a:lstStyle>
          <a:p>
            <a:pPr eaLnBrk="0" hangingPunct="0"/>
            <a:r>
              <a:rPr lang="en-US" altLang="en-US" b="1" dirty="0" err="1" smtClean="0">
                <a:latin typeface="Times New Roman" panose="02020603050405020304" pitchFamily="18" charset="0"/>
              </a:rPr>
              <a:t>Câu</a:t>
            </a:r>
            <a:r>
              <a:rPr lang="en-US" altLang="en-US" b="1" dirty="0">
                <a:latin typeface="Times New Roman" panose="02020603050405020304" pitchFamily="18" charset="0"/>
              </a:rPr>
              <a:t> </a:t>
            </a:r>
            <a:r>
              <a:rPr lang="nl-NL" altLang="en-US" b="1" dirty="0">
                <a:latin typeface="Times New Roman" panose="02020603050405020304" pitchFamily="18" charset="0"/>
                <a:cs typeface="Times New Roman" panose="02020603050405020304" pitchFamily="18" charset="0"/>
              </a:rPr>
              <a:t>4. Sự sống có thể di cư lên cạn là nhờ</a:t>
            </a:r>
            <a:r>
              <a:rPr lang="nl-NL" altLang="en-US" b="1" dirty="0" smtClean="0">
                <a:latin typeface="Times New Roman" panose="02020603050405020304" pitchFamily="18" charset="0"/>
                <a:cs typeface="Times New Roman" panose="02020603050405020304" pitchFamily="18" charset="0"/>
              </a:rPr>
              <a:t>:</a:t>
            </a:r>
            <a:endParaRPr lang="nl-NL" altLang="en-US" b="1" dirty="0">
              <a:latin typeface="Times New Roman" panose="02020603050405020304" pitchFamily="18" charset="0"/>
              <a:cs typeface="Times New Roman" panose="02020603050405020304" pitchFamily="18" charset="0"/>
            </a:endParaRPr>
          </a:p>
          <a:p>
            <a:r>
              <a:rPr lang="nl-NL" altLang="en-US" b="1" dirty="0">
                <a:latin typeface="Times New Roman" panose="02020603050405020304" pitchFamily="18" charset="0"/>
              </a:rPr>
              <a:t>A. Trên cạn chưa bị chi phối mạnh mẽ bởi tác động của CLTN.</a:t>
            </a:r>
          </a:p>
          <a:p>
            <a:r>
              <a:rPr lang="nl-NL" altLang="en-US" b="1" dirty="0">
                <a:latin typeface="Times New Roman" panose="02020603050405020304" pitchFamily="18" charset="0"/>
              </a:rPr>
              <a:t>B. Hoạt động quang hợp của thực vật xanh, tạo ôxi, hình thành tầng ôzôn chắn tia tử ngoại.</a:t>
            </a:r>
          </a:p>
          <a:p>
            <a:r>
              <a:rPr lang="nl-NL" altLang="en-US" b="1" dirty="0">
                <a:latin typeface="Times New Roman" panose="02020603050405020304" pitchFamily="18" charset="0"/>
              </a:rPr>
              <a:t>C. Điều kiện khí hậu thuận lợi hơn ở dưới nước.</a:t>
            </a:r>
          </a:p>
          <a:p>
            <a:r>
              <a:rPr lang="nl-NL" altLang="en-US" b="1" dirty="0">
                <a:latin typeface="Times New Roman" panose="02020603050405020304" pitchFamily="18" charset="0"/>
              </a:rPr>
              <a:t>D. Xuất hiện cơ quan hô hấp là phổi, thích nghi với hô hấp cạn.</a:t>
            </a:r>
          </a:p>
          <a:p>
            <a:pPr>
              <a:spcBef>
                <a:spcPct val="50000"/>
              </a:spcBef>
            </a:pPr>
            <a:endParaRPr lang="en-US" altLang="en-US" b="1" dirty="0" smtClean="0">
              <a:latin typeface="Times New Roman" panose="02020603050405020304" pitchFamily="18" charset="0"/>
            </a:endParaRPr>
          </a:p>
          <a:p>
            <a:endParaRPr lang="en-US" dirty="0"/>
          </a:p>
        </p:txBody>
      </p:sp>
      <p:sp>
        <p:nvSpPr>
          <p:cNvPr id="13" name="Oval 11"/>
          <p:cNvSpPr>
            <a:spLocks noChangeArrowheads="1"/>
          </p:cNvSpPr>
          <p:nvPr/>
        </p:nvSpPr>
        <p:spPr bwMode="auto">
          <a:xfrm>
            <a:off x="1261533" y="1738562"/>
            <a:ext cx="304800" cy="304800"/>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xmlns="" val="918075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Scale>
                                      <p:cBhvr>
                                        <p:cTn id="1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9"/>
                                        </p:tgtEl>
                                        <p:attrNameLst>
                                          <p:attrName>ppt_x</p:attrName>
                                          <p:attrName>ppt_y</p:attrName>
                                        </p:attrNameLst>
                                      </p:cBhvr>
                                    </p:animMotion>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264" y="8467"/>
            <a:ext cx="2947482" cy="739111"/>
          </a:xfrm>
        </p:spPr>
        <p:txBody>
          <a:bodyPr>
            <a:normAutofit fontScale="90000"/>
          </a:bodyPr>
          <a:lstStyle/>
          <a:p>
            <a:r>
              <a:rPr lang="en-US" dirty="0" err="1" smtClean="0">
                <a:solidFill>
                  <a:schemeClr val="accent6"/>
                </a:solidFill>
                <a:latin typeface="Old English Text MT" panose="03040902040508030806" pitchFamily="66" charset="0"/>
              </a:rPr>
              <a:t>Tóm</a:t>
            </a:r>
            <a:r>
              <a:rPr lang="en-US" dirty="0" smtClean="0">
                <a:solidFill>
                  <a:schemeClr val="accent6"/>
                </a:solidFill>
                <a:latin typeface="Old English Text MT" panose="03040902040508030806" pitchFamily="66" charset="0"/>
              </a:rPr>
              <a:t> </a:t>
            </a:r>
            <a:r>
              <a:rPr lang="en-US" dirty="0" err="1" smtClean="0">
                <a:solidFill>
                  <a:schemeClr val="accent6"/>
                </a:solidFill>
                <a:latin typeface="Old English Text MT" panose="03040902040508030806" pitchFamily="66" charset="0"/>
              </a:rPr>
              <a:t>tắt</a:t>
            </a:r>
            <a:r>
              <a:rPr lang="en-US" dirty="0" smtClean="0">
                <a:solidFill>
                  <a:schemeClr val="accent6"/>
                </a:solidFill>
                <a:latin typeface="Old English Text MT" panose="03040902040508030806" pitchFamily="66" charset="0"/>
              </a:rPr>
              <a:t> </a:t>
            </a:r>
            <a:r>
              <a:rPr lang="en-US" dirty="0" err="1" smtClean="0">
                <a:solidFill>
                  <a:schemeClr val="accent6"/>
                </a:solidFill>
                <a:latin typeface="Old English Text MT" panose="03040902040508030806" pitchFamily="66" charset="0"/>
              </a:rPr>
              <a:t>Iphần</a:t>
            </a:r>
            <a:r>
              <a:rPr lang="en-US" dirty="0" smtClean="0">
                <a:solidFill>
                  <a:schemeClr val="accent6"/>
                </a:solidFill>
                <a:latin typeface="Old English Text MT" panose="03040902040508030806" pitchFamily="66" charset="0"/>
              </a:rPr>
              <a:t> I</a:t>
            </a:r>
            <a:endParaRPr lang="en-US" dirty="0">
              <a:solidFill>
                <a:schemeClr val="accent6"/>
              </a:solidFill>
              <a:latin typeface="Old English Text MT" panose="03040902040508030806" pitchFamily="66" charset="0"/>
            </a:endParaRPr>
          </a:p>
        </p:txBody>
      </p:sp>
      <p:pic>
        <p:nvPicPr>
          <p:cNvPr id="4" name="Picture 15" descr="bo xuong khung long"/>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3649287" y="3583668"/>
            <a:ext cx="3154375" cy="2332545"/>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9" descr="kien"/>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531781" y="114539"/>
            <a:ext cx="3974610" cy="2693325"/>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9" descr="voi ma mut"/>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826944" y="114540"/>
            <a:ext cx="4354227" cy="2693324"/>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12" descr="Hoa-thach"/>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071756" y="3615621"/>
            <a:ext cx="4101201" cy="2300592"/>
          </a:xfrm>
          <a:prstGeom prst="rect">
            <a:avLst/>
          </a:prstGeom>
          <a:noFill/>
          <a:extLst>
            <a:ext uri="{909E8E84-426E-40DD-AFC4-6F175D3DCCD1}">
              <a14:hiddenFill xmlns:a14="http://schemas.microsoft.com/office/drawing/2010/main" xmlns="">
                <a:solidFill>
                  <a:srgbClr val="FFFFFF"/>
                </a:solidFill>
              </a14:hiddenFill>
            </a:ext>
          </a:extLst>
        </p:spPr>
      </p:pic>
      <p:sp>
        <p:nvSpPr>
          <p:cNvPr id="8" name="Rectangle 7"/>
          <p:cNvSpPr/>
          <p:nvPr/>
        </p:nvSpPr>
        <p:spPr>
          <a:xfrm>
            <a:off x="3531781" y="5916213"/>
            <a:ext cx="3537986" cy="646331"/>
          </a:xfrm>
          <a:prstGeom prst="rect">
            <a:avLst/>
          </a:prstGeom>
        </p:spPr>
        <p:txBody>
          <a:bodyPr wrap="square">
            <a:spAutoFit/>
          </a:bodyPr>
          <a:lstStyle/>
          <a:p>
            <a:r>
              <a:rPr lang="en-US" altLang="en-US" dirty="0" err="1" smtClean="0">
                <a:latin typeface="Times New Roman" panose="02020603050405020304" pitchFamily="18" charset="0"/>
                <a:cs typeface="Times New Roman" panose="02020603050405020304" pitchFamily="18" charset="0"/>
              </a:rPr>
              <a:t>Bộ</a:t>
            </a:r>
            <a:r>
              <a:rPr lang="en-US" altLang="en-US" dirty="0" smtClean="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xương</a:t>
            </a:r>
            <a:r>
              <a:rPr lang="en-US" altLang="en-US" dirty="0" smtClean="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khủng</a:t>
            </a:r>
            <a:r>
              <a:rPr lang="en-US" altLang="en-US" dirty="0" smtClean="0">
                <a:latin typeface="Times New Roman" panose="02020603050405020304" pitchFamily="18" charset="0"/>
                <a:cs typeface="Times New Roman" panose="02020603050405020304" pitchFamily="18" charset="0"/>
              </a:rPr>
              <a:t> long </a:t>
            </a:r>
            <a:r>
              <a:rPr lang="en-US" altLang="en-US" dirty="0" err="1" smtClean="0">
                <a:latin typeface="Times New Roman" panose="02020603050405020304" pitchFamily="18" charset="0"/>
                <a:cs typeface="Times New Roman" panose="02020603050405020304" pitchFamily="18" charset="0"/>
              </a:rPr>
              <a:t>có</a:t>
            </a:r>
            <a:r>
              <a:rPr lang="en-US" altLang="en-US" dirty="0" smtClean="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niên</a:t>
            </a:r>
            <a:r>
              <a:rPr lang="en-US" altLang="en-US" dirty="0" smtClean="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đại</a:t>
            </a:r>
            <a:r>
              <a:rPr lang="en-US" altLang="en-US" dirty="0" smtClean="0">
                <a:latin typeface="Times New Roman" panose="02020603050405020304" pitchFamily="18" charset="0"/>
                <a:cs typeface="Times New Roman" panose="02020603050405020304" pitchFamily="18" charset="0"/>
              </a:rPr>
              <a:t> 135 </a:t>
            </a:r>
            <a:r>
              <a:rPr lang="en-US" altLang="en-US" dirty="0" err="1" smtClean="0">
                <a:latin typeface="Times New Roman" panose="02020603050405020304" pitchFamily="18" charset="0"/>
                <a:cs typeface="Times New Roman" panose="02020603050405020304" pitchFamily="18" charset="0"/>
              </a:rPr>
              <a:t>triệu</a:t>
            </a:r>
            <a:r>
              <a:rPr lang="en-US" altLang="en-US" dirty="0" smtClean="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năm</a:t>
            </a:r>
            <a:endParaRPr lang="en-US" dirty="0">
              <a:latin typeface="Times New Roman" panose="02020603050405020304" pitchFamily="18" charset="0"/>
              <a:cs typeface="Times New Roman" panose="02020603050405020304" pitchFamily="18" charset="0"/>
            </a:endParaRPr>
          </a:p>
        </p:txBody>
      </p:sp>
      <p:sp>
        <p:nvSpPr>
          <p:cNvPr id="9" name="Rectangle 8"/>
          <p:cNvSpPr/>
          <p:nvPr/>
        </p:nvSpPr>
        <p:spPr>
          <a:xfrm>
            <a:off x="3531781" y="2807864"/>
            <a:ext cx="3974610" cy="646331"/>
          </a:xfrm>
          <a:prstGeom prst="rect">
            <a:avLst/>
          </a:prstGeom>
        </p:spPr>
        <p:txBody>
          <a:bodyPr wrap="square">
            <a:spAutoFit/>
          </a:bodyPr>
          <a:lstStyle/>
          <a:p>
            <a:r>
              <a:rPr lang="en-US" altLang="en-US" dirty="0" err="1" smtClean="0">
                <a:latin typeface="Times New Roman" panose="02020603050405020304" pitchFamily="18" charset="0"/>
                <a:cs typeface="Times New Roman" panose="02020603050405020304" pitchFamily="18" charset="0"/>
              </a:rPr>
              <a:t>Một</a:t>
            </a:r>
            <a:r>
              <a:rPr lang="en-US" altLang="en-US" dirty="0" smtClean="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chú</a:t>
            </a:r>
            <a:r>
              <a:rPr lang="en-US" altLang="en-US" dirty="0" smtClean="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kiến</a:t>
            </a:r>
            <a:r>
              <a:rPr lang="en-US" altLang="en-US" dirty="0" smtClean="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hóa</a:t>
            </a:r>
            <a:r>
              <a:rPr lang="en-US" altLang="en-US" dirty="0" smtClean="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thạch</a:t>
            </a:r>
            <a:r>
              <a:rPr lang="en-US" altLang="en-US" dirty="0" smtClean="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nằm</a:t>
            </a:r>
            <a:r>
              <a:rPr lang="en-US" altLang="en-US" dirty="0" smtClean="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trong</a:t>
            </a:r>
            <a:r>
              <a:rPr lang="en-US" altLang="en-US" dirty="0" smtClean="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hổ</a:t>
            </a:r>
            <a:r>
              <a:rPr lang="en-US" altLang="en-US" dirty="0" smtClean="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phách</a:t>
            </a:r>
            <a:r>
              <a:rPr lang="en-US" altLang="en-US" dirty="0" smtClean="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cách</a:t>
            </a:r>
            <a:r>
              <a:rPr lang="en-US" altLang="en-US" dirty="0" smtClean="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đây</a:t>
            </a:r>
            <a:r>
              <a:rPr lang="en-US" altLang="en-US" dirty="0" smtClean="0">
                <a:latin typeface="Times New Roman" panose="02020603050405020304" pitchFamily="18" charset="0"/>
                <a:cs typeface="Times New Roman" panose="02020603050405020304" pitchFamily="18" charset="0"/>
              </a:rPr>
              <a:t> 52 </a:t>
            </a:r>
            <a:r>
              <a:rPr lang="en-US" altLang="en-US" dirty="0" err="1" smtClean="0">
                <a:latin typeface="Times New Roman" panose="02020603050405020304" pitchFamily="18" charset="0"/>
                <a:cs typeface="Times New Roman" panose="02020603050405020304" pitchFamily="18" charset="0"/>
              </a:rPr>
              <a:t>triệu</a:t>
            </a:r>
            <a:r>
              <a:rPr lang="en-US" altLang="en-US" dirty="0" smtClean="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năm</a:t>
            </a:r>
            <a:endParaRPr lang="en-US" dirty="0">
              <a:latin typeface="Times New Roman" panose="02020603050405020304" pitchFamily="18" charset="0"/>
              <a:cs typeface="Times New Roman" panose="02020603050405020304" pitchFamily="18" charset="0"/>
            </a:endParaRPr>
          </a:p>
        </p:txBody>
      </p:sp>
      <p:sp>
        <p:nvSpPr>
          <p:cNvPr id="10" name="Rectangle 9"/>
          <p:cNvSpPr/>
          <p:nvPr/>
        </p:nvSpPr>
        <p:spPr>
          <a:xfrm>
            <a:off x="7764087" y="2789401"/>
            <a:ext cx="4417084" cy="923330"/>
          </a:xfrm>
          <a:prstGeom prst="rect">
            <a:avLst/>
          </a:prstGeom>
        </p:spPr>
        <p:txBody>
          <a:bodyPr wrap="square">
            <a:spAutoFit/>
          </a:bodyPr>
          <a:lstStyle/>
          <a:p>
            <a:r>
              <a:rPr lang="en-US" altLang="en-US" dirty="0" err="1">
                <a:latin typeface="Times New Roman" panose="02020603050405020304" pitchFamily="18" charset="0"/>
                <a:cs typeface="Times New Roman" panose="02020603050405020304" pitchFamily="18" charset="0"/>
              </a:rPr>
              <a:t>Xác</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của</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một</a:t>
            </a:r>
            <a:r>
              <a:rPr lang="en-US" altLang="en-US" dirty="0">
                <a:latin typeface="Times New Roman" panose="02020603050405020304" pitchFamily="18" charset="0"/>
                <a:cs typeface="Times New Roman" panose="02020603050405020304" pitchFamily="18" charset="0"/>
              </a:rPr>
              <a:t> con </a:t>
            </a:r>
            <a:r>
              <a:rPr lang="en-US" altLang="en-US" dirty="0" err="1">
                <a:latin typeface="Times New Roman" panose="02020603050405020304" pitchFamily="18" charset="0"/>
                <a:cs typeface="Times New Roman" panose="02020603050405020304" pitchFamily="18" charset="0"/>
              </a:rPr>
              <a:t>voi</a:t>
            </a:r>
            <a:r>
              <a:rPr lang="en-US" altLang="en-US" dirty="0">
                <a:latin typeface="Times New Roman" panose="02020603050405020304" pitchFamily="18" charset="0"/>
                <a:cs typeface="Times New Roman" panose="02020603050405020304" pitchFamily="18" charset="0"/>
              </a:rPr>
              <a:t> ma </a:t>
            </a:r>
            <a:r>
              <a:rPr lang="en-US" altLang="en-US" dirty="0" err="1">
                <a:latin typeface="Times New Roman" panose="02020603050405020304" pitchFamily="18" charset="0"/>
                <a:cs typeface="Times New Roman" panose="02020603050405020304" pitchFamily="18" charset="0"/>
              </a:rPr>
              <a:t>mút</a:t>
            </a:r>
            <a:r>
              <a:rPr lang="en-US" altLang="en-US" dirty="0">
                <a:latin typeface="Times New Roman" panose="02020603050405020304" pitchFamily="18" charset="0"/>
                <a:cs typeface="Times New Roman" panose="02020603050405020304" pitchFamily="18" charset="0"/>
              </a:rPr>
              <a:t> con 37.000 </a:t>
            </a:r>
            <a:r>
              <a:rPr lang="en-US" altLang="en-US" dirty="0" err="1">
                <a:latin typeface="Times New Roman" panose="02020603050405020304" pitchFamily="18" charset="0"/>
                <a:cs typeface="Times New Roman" panose="02020603050405020304" pitchFamily="18" charset="0"/>
              </a:rPr>
              <a:t>năm</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tuổi</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được</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tìm</a:t>
            </a:r>
            <a:r>
              <a:rPr lang="en-US" altLang="en-US" dirty="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thấy</a:t>
            </a:r>
            <a:r>
              <a:rPr lang="en-US" altLang="en-US" dirty="0" smtClean="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trong</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tầng</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đất</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bị</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đóng</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băng</a:t>
            </a:r>
            <a:r>
              <a:rPr lang="en-US" altLang="en-US"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p:txBody>
      </p:sp>
      <p:sp>
        <p:nvSpPr>
          <p:cNvPr id="11" name="Rectangle 10"/>
          <p:cNvSpPr/>
          <p:nvPr/>
        </p:nvSpPr>
        <p:spPr>
          <a:xfrm>
            <a:off x="7994073" y="5916212"/>
            <a:ext cx="6096000" cy="646331"/>
          </a:xfrm>
          <a:prstGeom prst="rect">
            <a:avLst/>
          </a:prstGeom>
        </p:spPr>
        <p:txBody>
          <a:bodyPr>
            <a:spAutoFit/>
          </a:bodyPr>
          <a:lstStyle/>
          <a:p>
            <a:r>
              <a:rPr lang="en-US" altLang="en-US" dirty="0" err="1">
                <a:latin typeface="Times New Roman" panose="02020603050405020304" pitchFamily="18" charset="0"/>
                <a:cs typeface="Times New Roman" panose="02020603050405020304" pitchFamily="18" charset="0"/>
              </a:rPr>
              <a:t>Hóa</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thạch</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thực</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vật</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cách</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đây</a:t>
            </a:r>
            <a:r>
              <a:rPr lang="en-US" altLang="en-US" dirty="0">
                <a:latin typeface="Times New Roman" panose="02020603050405020304" pitchFamily="18" charset="0"/>
                <a:cs typeface="Times New Roman" panose="02020603050405020304" pitchFamily="18" charset="0"/>
              </a:rPr>
              <a:t> 300 </a:t>
            </a:r>
            <a:r>
              <a:rPr lang="en-US" altLang="en-US" dirty="0" err="1">
                <a:latin typeface="Times New Roman" panose="02020603050405020304" pitchFamily="18" charset="0"/>
                <a:cs typeface="Times New Roman" panose="02020603050405020304" pitchFamily="18" charset="0"/>
              </a:rPr>
              <a:t>triệu</a:t>
            </a:r>
            <a:endParaRPr lang="en-US" altLang="en-US" dirty="0">
              <a:latin typeface="Times New Roman" panose="02020603050405020304" pitchFamily="18" charset="0"/>
              <a:cs typeface="Times New Roman" panose="02020603050405020304" pitchFamily="18" charset="0"/>
            </a:endParaRPr>
          </a:p>
          <a:p>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năm</a:t>
            </a:r>
            <a:endParaRPr lang="en-US" dirty="0">
              <a:latin typeface="Times New Roman" panose="02020603050405020304" pitchFamily="18" charset="0"/>
              <a:cs typeface="Times New Roman" panose="02020603050405020304" pitchFamily="18" charset="0"/>
            </a:endParaRPr>
          </a:p>
        </p:txBody>
      </p:sp>
      <p:sp>
        <p:nvSpPr>
          <p:cNvPr id="13" name="Rectangle 12"/>
          <p:cNvSpPr/>
          <p:nvPr/>
        </p:nvSpPr>
        <p:spPr>
          <a:xfrm>
            <a:off x="-57495" y="935329"/>
            <a:ext cx="3706782" cy="1200329"/>
          </a:xfrm>
          <a:prstGeom prst="rect">
            <a:avLst/>
          </a:prstGeom>
        </p:spPr>
        <p:txBody>
          <a:bodyPr wrap="square">
            <a:spAutoFit/>
          </a:bodyPr>
          <a:lstStyle/>
          <a:p>
            <a:pPr>
              <a:buFontTx/>
              <a:buChar char="-"/>
            </a:pP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Hóa</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thạch</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là</a:t>
            </a:r>
            <a:r>
              <a:rPr lang="en-US" altLang="en-US" sz="2400" dirty="0">
                <a:latin typeface="Times New Roman" panose="02020603050405020304" pitchFamily="18" charset="0"/>
                <a:cs typeface="Times New Roman" panose="02020603050405020304" pitchFamily="18" charset="0"/>
              </a:rPr>
              <a:t> di </a:t>
            </a:r>
            <a:r>
              <a:rPr lang="en-US" altLang="en-US" sz="2400" dirty="0" err="1">
                <a:latin typeface="Times New Roman" panose="02020603050405020304" pitchFamily="18" charset="0"/>
                <a:cs typeface="Times New Roman" panose="02020603050405020304" pitchFamily="18" charset="0"/>
              </a:rPr>
              <a:t>tích</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của</a:t>
            </a:r>
            <a:r>
              <a:rPr lang="en-US" altLang="en-US" sz="2400" dirty="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sinh</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vật</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để</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lại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trong</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các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lớp</a:t>
            </a:r>
            <a:r>
              <a:rPr lang="en-US" altLang="en-US" sz="2400" dirty="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đất</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đá</a:t>
            </a:r>
            <a:r>
              <a:rPr lang="en-US" altLang="en-US" sz="2400" dirty="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của</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vỏ</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Trái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Đất</a:t>
            </a:r>
            <a:endParaRPr lang="en-US" sz="2400" dirty="0">
              <a:latin typeface="Times New Roman" panose="02020603050405020304" pitchFamily="18" charset="0"/>
              <a:cs typeface="Times New Roman" panose="02020603050405020304" pitchFamily="18" charset="0"/>
            </a:endParaRPr>
          </a:p>
        </p:txBody>
      </p:sp>
      <p:sp>
        <p:nvSpPr>
          <p:cNvPr id="14" name="Rectangle 13"/>
          <p:cNvSpPr/>
          <p:nvPr/>
        </p:nvSpPr>
        <p:spPr>
          <a:xfrm>
            <a:off x="205562" y="2135658"/>
            <a:ext cx="3063162" cy="830997"/>
          </a:xfrm>
          <a:prstGeom prst="rect">
            <a:avLst/>
          </a:prstGeom>
        </p:spPr>
        <p:txBody>
          <a:bodyPr wrap="square">
            <a:spAutoFit/>
          </a:bodyPr>
          <a:lstStyle/>
          <a:p>
            <a:r>
              <a:rPr lang="en-US" altLang="en-US" sz="2400" b="1" dirty="0" err="1">
                <a:solidFill>
                  <a:schemeClr val="tx2"/>
                </a:solidFill>
                <a:latin typeface="floral" panose="00000400000000000000" pitchFamily="2" charset="-93"/>
                <a:ea typeface="Aztek" panose="02020800000000000000" pitchFamily="18" charset="-93"/>
                <a:cs typeface="Aztek" panose="02020800000000000000" pitchFamily="18" charset="-93"/>
              </a:rPr>
              <a:t>Vai</a:t>
            </a:r>
            <a:r>
              <a:rPr lang="en-US" altLang="en-US" sz="2400" b="1" dirty="0">
                <a:solidFill>
                  <a:schemeClr val="tx2"/>
                </a:solidFill>
                <a:latin typeface="floral" panose="00000400000000000000" pitchFamily="2" charset="-93"/>
                <a:ea typeface="Aztek" panose="02020800000000000000" pitchFamily="18" charset="-93"/>
                <a:cs typeface="Aztek" panose="02020800000000000000" pitchFamily="18" charset="-93"/>
              </a:rPr>
              <a:t> </a:t>
            </a:r>
            <a:r>
              <a:rPr lang="en-US" altLang="en-US" sz="2400" b="1" dirty="0" err="1">
                <a:solidFill>
                  <a:schemeClr val="tx2"/>
                </a:solidFill>
                <a:latin typeface="floral" panose="00000400000000000000" pitchFamily="2" charset="-93"/>
                <a:ea typeface="Aztek" panose="02020800000000000000" pitchFamily="18" charset="-93"/>
                <a:cs typeface="Aztek" panose="02020800000000000000" pitchFamily="18" charset="-93"/>
              </a:rPr>
              <a:t>trò</a:t>
            </a:r>
            <a:r>
              <a:rPr lang="en-US" altLang="en-US" sz="2400" b="1" dirty="0">
                <a:solidFill>
                  <a:schemeClr val="tx2"/>
                </a:solidFill>
                <a:latin typeface="floral" panose="00000400000000000000" pitchFamily="2" charset="-93"/>
                <a:ea typeface="Aztek" panose="02020800000000000000" pitchFamily="18" charset="-93"/>
                <a:cs typeface="Aztek" panose="02020800000000000000" pitchFamily="18" charset="-93"/>
              </a:rPr>
              <a:t> </a:t>
            </a:r>
            <a:r>
              <a:rPr lang="en-US" altLang="en-US" sz="2400" b="1" dirty="0" err="1">
                <a:solidFill>
                  <a:schemeClr val="tx2"/>
                </a:solidFill>
                <a:latin typeface="floral" panose="00000400000000000000" pitchFamily="2" charset="-93"/>
                <a:ea typeface="Aztek" panose="02020800000000000000" pitchFamily="18" charset="-93"/>
                <a:cs typeface="Aztek" panose="02020800000000000000" pitchFamily="18" charset="-93"/>
              </a:rPr>
              <a:t>của</a:t>
            </a:r>
            <a:r>
              <a:rPr lang="en-US" altLang="en-US" sz="2400" b="1" dirty="0">
                <a:solidFill>
                  <a:schemeClr val="tx2"/>
                </a:solidFill>
                <a:latin typeface="floral" panose="00000400000000000000" pitchFamily="2" charset="-93"/>
                <a:ea typeface="Aztek" panose="02020800000000000000" pitchFamily="18" charset="-93"/>
                <a:cs typeface="Aztek" panose="02020800000000000000" pitchFamily="18" charset="-93"/>
              </a:rPr>
              <a:t> </a:t>
            </a:r>
            <a:r>
              <a:rPr lang="en-US" altLang="en-US" sz="2400" b="1" dirty="0" err="1">
                <a:solidFill>
                  <a:schemeClr val="tx2"/>
                </a:solidFill>
                <a:latin typeface="floral" panose="00000400000000000000" pitchFamily="2" charset="-93"/>
                <a:ea typeface="Aztek" panose="02020800000000000000" pitchFamily="18" charset="-93"/>
                <a:cs typeface="Aztek" panose="02020800000000000000" pitchFamily="18" charset="-93"/>
              </a:rPr>
              <a:t>hóa</a:t>
            </a:r>
            <a:r>
              <a:rPr lang="en-US" altLang="en-US" sz="2400" b="1" dirty="0">
                <a:solidFill>
                  <a:schemeClr val="tx2"/>
                </a:solidFill>
                <a:latin typeface="floral" panose="00000400000000000000" pitchFamily="2" charset="-93"/>
                <a:ea typeface="Aztek" panose="02020800000000000000" pitchFamily="18" charset="-93"/>
                <a:cs typeface="Aztek" panose="02020800000000000000" pitchFamily="18" charset="-93"/>
              </a:rPr>
              <a:t> </a:t>
            </a:r>
            <a:r>
              <a:rPr lang="en-US" altLang="en-US" sz="2400" b="1" dirty="0" smtClean="0">
                <a:solidFill>
                  <a:schemeClr val="tx2"/>
                </a:solidFill>
                <a:latin typeface="floral" panose="00000400000000000000" pitchFamily="2" charset="-93"/>
                <a:ea typeface="Aztek" panose="02020800000000000000" pitchFamily="18" charset="-93"/>
                <a:cs typeface="Aztek" panose="02020800000000000000" pitchFamily="18" charset="-93"/>
              </a:rPr>
              <a:t>	</a:t>
            </a:r>
            <a:r>
              <a:rPr lang="en-US" altLang="en-US" sz="2400" b="1" dirty="0" err="1" smtClean="0">
                <a:solidFill>
                  <a:schemeClr val="tx2"/>
                </a:solidFill>
                <a:latin typeface="floral" panose="00000400000000000000" pitchFamily="2" charset="-93"/>
                <a:ea typeface="Aztek" panose="02020800000000000000" pitchFamily="18" charset="-93"/>
                <a:cs typeface="Aztek" panose="02020800000000000000" pitchFamily="18" charset="-93"/>
              </a:rPr>
              <a:t>thạch</a:t>
            </a:r>
            <a:endParaRPr lang="en-US" altLang="en-US" sz="2400" b="1" dirty="0">
              <a:solidFill>
                <a:schemeClr val="tx2"/>
              </a:solidFill>
              <a:latin typeface="floral" panose="00000400000000000000" pitchFamily="2" charset="-93"/>
              <a:ea typeface="Aztek" panose="02020800000000000000" pitchFamily="18" charset="-93"/>
              <a:cs typeface="Aztek" panose="02020800000000000000" pitchFamily="18" charset="-93"/>
            </a:endParaRPr>
          </a:p>
        </p:txBody>
      </p:sp>
      <p:sp>
        <p:nvSpPr>
          <p:cNvPr id="15" name="Text Box 9"/>
          <p:cNvSpPr txBox="1">
            <a:spLocks noChangeArrowheads="1"/>
          </p:cNvSpPr>
          <p:nvPr/>
        </p:nvSpPr>
        <p:spPr bwMode="auto">
          <a:xfrm>
            <a:off x="-34586" y="3052206"/>
            <a:ext cx="3417768"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en-US" altLang="en-US" sz="2400" dirty="0">
                <a:latin typeface="Times New Roman" panose="02020603050405020304" pitchFamily="18" charset="0"/>
                <a:cs typeface="Times New Roman" panose="02020603050405020304" pitchFamily="18" charset="0"/>
              </a:rPr>
              <a:t>-</a:t>
            </a:r>
            <a:r>
              <a:rPr lang="en-US" altLang="en-US" sz="2400" dirty="0" err="1" smtClean="0">
                <a:latin typeface="Times New Roman" panose="02020603050405020304" pitchFamily="18" charset="0"/>
                <a:cs typeface="Times New Roman" panose="02020603050405020304" pitchFamily="18" charset="0"/>
              </a:rPr>
              <a:t>Là</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dẫn</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liệu</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quý</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để</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nghiên</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cứu</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lịch</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sử</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của</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vỏ</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Trái</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Đất</a:t>
            </a:r>
            <a:r>
              <a:rPr lang="en-US" altLang="en-US" sz="2400" dirty="0" smtClean="0">
                <a:latin typeface="Times New Roman" panose="02020603050405020304" pitchFamily="18" charset="0"/>
                <a:cs typeface="Times New Roman" panose="02020603050405020304" pitchFamily="18" charset="0"/>
              </a:rPr>
              <a:t>.</a:t>
            </a:r>
            <a:endParaRPr lang="en-US" altLang="en-US" sz="2400" dirty="0">
              <a:latin typeface="Times New Roman" panose="02020603050405020304" pitchFamily="18" charset="0"/>
              <a:cs typeface="Times New Roman" panose="02020603050405020304" pitchFamily="18" charset="0"/>
            </a:endParaRPr>
          </a:p>
        </p:txBody>
      </p:sp>
      <p:sp>
        <p:nvSpPr>
          <p:cNvPr id="16" name="Rectangle 15"/>
          <p:cNvSpPr/>
          <p:nvPr/>
        </p:nvSpPr>
        <p:spPr>
          <a:xfrm>
            <a:off x="-41847" y="4252535"/>
            <a:ext cx="3606157" cy="1569660"/>
          </a:xfrm>
          <a:prstGeom prst="rect">
            <a:avLst/>
          </a:prstGeom>
        </p:spPr>
        <p:txBody>
          <a:bodyPr wrap="square">
            <a:spAutoFit/>
          </a:bodyPr>
          <a:lstStyle/>
          <a:p>
            <a:pPr>
              <a:buFontTx/>
              <a:buChar char="-"/>
            </a:pPr>
            <a:r>
              <a:rPr lang="en-US" altLang="en-US" sz="2400" dirty="0" err="1">
                <a:latin typeface="Times New Roman" panose="02020603050405020304" pitchFamily="18" charset="0"/>
                <a:cs typeface="Times New Roman" panose="02020603050405020304" pitchFamily="18" charset="0"/>
              </a:rPr>
              <a:t>Là</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bằng</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chứng</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trực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tiếp</a:t>
            </a:r>
            <a:r>
              <a:rPr lang="en-US" altLang="en-US" sz="2400" dirty="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để</a:t>
            </a:r>
            <a:r>
              <a:rPr lang="en-US" altLang="en-US" sz="2400" dirty="0">
                <a:latin typeface="Times New Roman" panose="02020603050405020304" pitchFamily="18" charset="0"/>
                <a:cs typeface="Times New Roman" panose="02020603050405020304" pitchFamily="18" charset="0"/>
              </a:rPr>
              <a:t/>
            </a:r>
            <a:br>
              <a:rPr lang="en-US" altLang="en-US" sz="2400" dirty="0">
                <a:latin typeface="Times New Roman" panose="02020603050405020304" pitchFamily="18" charset="0"/>
                <a:cs typeface="Times New Roman" panose="02020603050405020304" pitchFamily="18" charset="0"/>
              </a:rPr>
            </a:b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biết</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lịch</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sử</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phát</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sinh</a:t>
            </a:r>
            <a:r>
              <a:rPr lang="en-US" altLang="en-US" sz="2400" dirty="0">
                <a:latin typeface="Times New Roman" panose="02020603050405020304" pitchFamily="18" charset="0"/>
                <a:cs typeface="Times New Roman" panose="02020603050405020304" pitchFamily="18" charset="0"/>
              </a:rPr>
              <a:t>, </a:t>
            </a:r>
            <a:r>
              <a:rPr lang="en-US" altLang="en-US" sz="2400" dirty="0" err="1" smtClean="0">
                <a:latin typeface="Times New Roman" panose="02020603050405020304" pitchFamily="18" charset="0"/>
                <a:cs typeface="Times New Roman" panose="02020603050405020304" pitchFamily="18" charset="0"/>
              </a:rPr>
              <a:t>phát</a:t>
            </a:r>
            <a:r>
              <a:rPr lang="en-US" altLang="en-US" sz="2400" dirty="0" smtClean="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triển</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và</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diệt</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vong</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của</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sinh</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vật</a:t>
            </a:r>
            <a:r>
              <a:rPr lang="en-US" altLang="en-US" sz="2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xmlns="" val="799264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Effect transition="in" filter="fade">
                                      <p:cBhvr>
                                        <p:cTn id="14" dur="1000"/>
                                        <p:tgtEl>
                                          <p:spTgt spid="13">
                                            <p:txEl>
                                              <p:pRg st="0" end="0"/>
                                            </p:txEl>
                                          </p:spTgt>
                                        </p:tgtEl>
                                      </p:cBhvr>
                                    </p:animEffect>
                                    <p:anim calcmode="lin" valueType="num">
                                      <p:cBhvr>
                                        <p:cTn id="15"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4">
                                            <p:txEl>
                                              <p:pRg st="0" end="0"/>
                                            </p:txEl>
                                          </p:spTgt>
                                        </p:tgtEl>
                                        <p:attrNameLst>
                                          <p:attrName>style.visibility</p:attrName>
                                        </p:attrNameLst>
                                      </p:cBhvr>
                                      <p:to>
                                        <p:strVal val="visible"/>
                                      </p:to>
                                    </p:set>
                                    <p:anim calcmode="lin" valueType="num">
                                      <p:cBhvr additive="base">
                                        <p:cTn id="2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circle(in)">
                                      <p:cBhvr>
                                        <p:cTn id="27" dur="20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16">
                                            <p:txEl>
                                              <p:pRg st="0" end="0"/>
                                            </p:txEl>
                                          </p:spTgt>
                                        </p:tgtEl>
                                        <p:attrNameLst>
                                          <p:attrName>style.visibility</p:attrName>
                                        </p:attrNameLst>
                                      </p:cBhvr>
                                      <p:to>
                                        <p:strVal val="visible"/>
                                      </p:to>
                                    </p:set>
                                    <p:animEffect transition="in" filter="wheel(1)">
                                      <p:cBhvr>
                                        <p:cTn id="32" dur="2000"/>
                                        <p:tgtEl>
                                          <p:spTgt spid="1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randombar(horizontal)">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80">
                                          <p:stCondLst>
                                            <p:cond delay="0"/>
                                          </p:stCondLst>
                                        </p:cTn>
                                        <p:tgtEl>
                                          <p:spTgt spid="6"/>
                                        </p:tgtEl>
                                      </p:cBhvr>
                                    </p:animEffect>
                                    <p:anim calcmode="lin" valueType="num">
                                      <p:cBhvr>
                                        <p:cTn id="50"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55" dur="26">
                                          <p:stCondLst>
                                            <p:cond delay="650"/>
                                          </p:stCondLst>
                                        </p:cTn>
                                        <p:tgtEl>
                                          <p:spTgt spid="6"/>
                                        </p:tgtEl>
                                      </p:cBhvr>
                                      <p:to x="100000" y="60000"/>
                                    </p:animScale>
                                    <p:animScale>
                                      <p:cBhvr>
                                        <p:cTn id="56" dur="166" decel="50000">
                                          <p:stCondLst>
                                            <p:cond delay="676"/>
                                          </p:stCondLst>
                                        </p:cTn>
                                        <p:tgtEl>
                                          <p:spTgt spid="6"/>
                                        </p:tgtEl>
                                      </p:cBhvr>
                                      <p:to x="100000" y="100000"/>
                                    </p:animScale>
                                    <p:animScale>
                                      <p:cBhvr>
                                        <p:cTn id="57" dur="26">
                                          <p:stCondLst>
                                            <p:cond delay="1312"/>
                                          </p:stCondLst>
                                        </p:cTn>
                                        <p:tgtEl>
                                          <p:spTgt spid="6"/>
                                        </p:tgtEl>
                                      </p:cBhvr>
                                      <p:to x="100000" y="80000"/>
                                    </p:animScale>
                                    <p:animScale>
                                      <p:cBhvr>
                                        <p:cTn id="58" dur="166" decel="50000">
                                          <p:stCondLst>
                                            <p:cond delay="1338"/>
                                          </p:stCondLst>
                                        </p:cTn>
                                        <p:tgtEl>
                                          <p:spTgt spid="6"/>
                                        </p:tgtEl>
                                      </p:cBhvr>
                                      <p:to x="100000" y="100000"/>
                                    </p:animScale>
                                    <p:animScale>
                                      <p:cBhvr>
                                        <p:cTn id="59" dur="26">
                                          <p:stCondLst>
                                            <p:cond delay="1642"/>
                                          </p:stCondLst>
                                        </p:cTn>
                                        <p:tgtEl>
                                          <p:spTgt spid="6"/>
                                        </p:tgtEl>
                                      </p:cBhvr>
                                      <p:to x="100000" y="90000"/>
                                    </p:animScale>
                                    <p:animScale>
                                      <p:cBhvr>
                                        <p:cTn id="60" dur="166" decel="50000">
                                          <p:stCondLst>
                                            <p:cond delay="1668"/>
                                          </p:stCondLst>
                                        </p:cTn>
                                        <p:tgtEl>
                                          <p:spTgt spid="6"/>
                                        </p:tgtEl>
                                      </p:cBhvr>
                                      <p:to x="100000" y="100000"/>
                                    </p:animScale>
                                    <p:animScale>
                                      <p:cBhvr>
                                        <p:cTn id="61" dur="26">
                                          <p:stCondLst>
                                            <p:cond delay="1808"/>
                                          </p:stCondLst>
                                        </p:cTn>
                                        <p:tgtEl>
                                          <p:spTgt spid="6"/>
                                        </p:tgtEl>
                                      </p:cBhvr>
                                      <p:to x="100000" y="95000"/>
                                    </p:animScale>
                                    <p:animScale>
                                      <p:cBhvr>
                                        <p:cTn id="62" dur="166" decel="50000">
                                          <p:stCondLst>
                                            <p:cond delay="1834"/>
                                          </p:stCondLst>
                                        </p:cTn>
                                        <p:tgtEl>
                                          <p:spTgt spid="6"/>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nodeType="click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down)">
                                      <p:cBhvr>
                                        <p:cTn id="67" dur="580">
                                          <p:stCondLst>
                                            <p:cond delay="0"/>
                                          </p:stCondLst>
                                        </p:cTn>
                                        <p:tgtEl>
                                          <p:spTgt spid="7"/>
                                        </p:tgtEl>
                                      </p:cBhvr>
                                    </p:animEffect>
                                    <p:anim calcmode="lin" valueType="num">
                                      <p:cBhvr>
                                        <p:cTn id="6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73" dur="26">
                                          <p:stCondLst>
                                            <p:cond delay="650"/>
                                          </p:stCondLst>
                                        </p:cTn>
                                        <p:tgtEl>
                                          <p:spTgt spid="7"/>
                                        </p:tgtEl>
                                      </p:cBhvr>
                                      <p:to x="100000" y="60000"/>
                                    </p:animScale>
                                    <p:animScale>
                                      <p:cBhvr>
                                        <p:cTn id="74" dur="166" decel="50000">
                                          <p:stCondLst>
                                            <p:cond delay="676"/>
                                          </p:stCondLst>
                                        </p:cTn>
                                        <p:tgtEl>
                                          <p:spTgt spid="7"/>
                                        </p:tgtEl>
                                      </p:cBhvr>
                                      <p:to x="100000" y="100000"/>
                                    </p:animScale>
                                    <p:animScale>
                                      <p:cBhvr>
                                        <p:cTn id="75" dur="26">
                                          <p:stCondLst>
                                            <p:cond delay="1312"/>
                                          </p:stCondLst>
                                        </p:cTn>
                                        <p:tgtEl>
                                          <p:spTgt spid="7"/>
                                        </p:tgtEl>
                                      </p:cBhvr>
                                      <p:to x="100000" y="80000"/>
                                    </p:animScale>
                                    <p:animScale>
                                      <p:cBhvr>
                                        <p:cTn id="76" dur="166" decel="50000">
                                          <p:stCondLst>
                                            <p:cond delay="1338"/>
                                          </p:stCondLst>
                                        </p:cTn>
                                        <p:tgtEl>
                                          <p:spTgt spid="7"/>
                                        </p:tgtEl>
                                      </p:cBhvr>
                                      <p:to x="100000" y="100000"/>
                                    </p:animScale>
                                    <p:animScale>
                                      <p:cBhvr>
                                        <p:cTn id="77" dur="26">
                                          <p:stCondLst>
                                            <p:cond delay="1642"/>
                                          </p:stCondLst>
                                        </p:cTn>
                                        <p:tgtEl>
                                          <p:spTgt spid="7"/>
                                        </p:tgtEl>
                                      </p:cBhvr>
                                      <p:to x="100000" y="90000"/>
                                    </p:animScale>
                                    <p:animScale>
                                      <p:cBhvr>
                                        <p:cTn id="78" dur="166" decel="50000">
                                          <p:stCondLst>
                                            <p:cond delay="1668"/>
                                          </p:stCondLst>
                                        </p:cTn>
                                        <p:tgtEl>
                                          <p:spTgt spid="7"/>
                                        </p:tgtEl>
                                      </p:cBhvr>
                                      <p:to x="100000" y="100000"/>
                                    </p:animScale>
                                    <p:animScale>
                                      <p:cBhvr>
                                        <p:cTn id="79" dur="26">
                                          <p:stCondLst>
                                            <p:cond delay="1808"/>
                                          </p:stCondLst>
                                        </p:cTn>
                                        <p:tgtEl>
                                          <p:spTgt spid="7"/>
                                        </p:tgtEl>
                                      </p:cBhvr>
                                      <p:to x="100000" y="95000"/>
                                    </p:animScale>
                                    <p:animScale>
                                      <p:cBhvr>
                                        <p:cTn id="80" dur="166" decel="50000">
                                          <p:stCondLst>
                                            <p:cond delay="1834"/>
                                          </p:stCondLst>
                                        </p:cTn>
                                        <p:tgtEl>
                                          <p:spTgt spid="7"/>
                                        </p:tgtEl>
                                      </p:cBhvr>
                                      <p:to x="100000" y="100000"/>
                                    </p:animScale>
                                  </p:childTnLst>
                                </p:cTn>
                              </p:par>
                              <p:par>
                                <p:cTn id="81" presetID="14" presetClass="entr" presetSubtype="10" fill="hold" grpId="0" nodeType="withEffect">
                                  <p:stCondLst>
                                    <p:cond delay="0"/>
                                  </p:stCondLst>
                                  <p:childTnLst>
                                    <p:set>
                                      <p:cBhvr>
                                        <p:cTn id="82" dur="1" fill="hold">
                                          <p:stCondLst>
                                            <p:cond delay="0"/>
                                          </p:stCondLst>
                                        </p:cTn>
                                        <p:tgtEl>
                                          <p:spTgt spid="9"/>
                                        </p:tgtEl>
                                        <p:attrNameLst>
                                          <p:attrName>style.visibility</p:attrName>
                                        </p:attrNameLst>
                                      </p:cBhvr>
                                      <p:to>
                                        <p:strVal val="visible"/>
                                      </p:to>
                                    </p:set>
                                    <p:animEffect transition="in" filter="randombar(horizontal)">
                                      <p:cBhvr>
                                        <p:cTn id="83" dur="500"/>
                                        <p:tgtEl>
                                          <p:spTgt spid="9"/>
                                        </p:tgtEl>
                                      </p:cBhvr>
                                    </p:animEffect>
                                  </p:childTnLst>
                                </p:cTn>
                              </p:par>
                              <p:par>
                                <p:cTn id="84" presetID="26" presetClass="entr" presetSubtype="0" fill="hold" grpId="0" nodeType="with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wipe(down)">
                                      <p:cBhvr>
                                        <p:cTn id="86" dur="580">
                                          <p:stCondLst>
                                            <p:cond delay="0"/>
                                          </p:stCondLst>
                                        </p:cTn>
                                        <p:tgtEl>
                                          <p:spTgt spid="10"/>
                                        </p:tgtEl>
                                      </p:cBhvr>
                                    </p:animEffect>
                                    <p:anim calcmode="lin" valueType="num">
                                      <p:cBhvr>
                                        <p:cTn id="87"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92" dur="26">
                                          <p:stCondLst>
                                            <p:cond delay="650"/>
                                          </p:stCondLst>
                                        </p:cTn>
                                        <p:tgtEl>
                                          <p:spTgt spid="10"/>
                                        </p:tgtEl>
                                      </p:cBhvr>
                                      <p:to x="100000" y="60000"/>
                                    </p:animScale>
                                    <p:animScale>
                                      <p:cBhvr>
                                        <p:cTn id="93" dur="166" decel="50000">
                                          <p:stCondLst>
                                            <p:cond delay="676"/>
                                          </p:stCondLst>
                                        </p:cTn>
                                        <p:tgtEl>
                                          <p:spTgt spid="10"/>
                                        </p:tgtEl>
                                      </p:cBhvr>
                                      <p:to x="100000" y="100000"/>
                                    </p:animScale>
                                    <p:animScale>
                                      <p:cBhvr>
                                        <p:cTn id="94" dur="26">
                                          <p:stCondLst>
                                            <p:cond delay="1312"/>
                                          </p:stCondLst>
                                        </p:cTn>
                                        <p:tgtEl>
                                          <p:spTgt spid="10"/>
                                        </p:tgtEl>
                                      </p:cBhvr>
                                      <p:to x="100000" y="80000"/>
                                    </p:animScale>
                                    <p:animScale>
                                      <p:cBhvr>
                                        <p:cTn id="95" dur="166" decel="50000">
                                          <p:stCondLst>
                                            <p:cond delay="1338"/>
                                          </p:stCondLst>
                                        </p:cTn>
                                        <p:tgtEl>
                                          <p:spTgt spid="10"/>
                                        </p:tgtEl>
                                      </p:cBhvr>
                                      <p:to x="100000" y="100000"/>
                                    </p:animScale>
                                    <p:animScale>
                                      <p:cBhvr>
                                        <p:cTn id="96" dur="26">
                                          <p:stCondLst>
                                            <p:cond delay="1642"/>
                                          </p:stCondLst>
                                        </p:cTn>
                                        <p:tgtEl>
                                          <p:spTgt spid="10"/>
                                        </p:tgtEl>
                                      </p:cBhvr>
                                      <p:to x="100000" y="90000"/>
                                    </p:animScale>
                                    <p:animScale>
                                      <p:cBhvr>
                                        <p:cTn id="97" dur="166" decel="50000">
                                          <p:stCondLst>
                                            <p:cond delay="1668"/>
                                          </p:stCondLst>
                                        </p:cTn>
                                        <p:tgtEl>
                                          <p:spTgt spid="10"/>
                                        </p:tgtEl>
                                      </p:cBhvr>
                                      <p:to x="100000" y="100000"/>
                                    </p:animScale>
                                    <p:animScale>
                                      <p:cBhvr>
                                        <p:cTn id="98" dur="26">
                                          <p:stCondLst>
                                            <p:cond delay="1808"/>
                                          </p:stCondLst>
                                        </p:cTn>
                                        <p:tgtEl>
                                          <p:spTgt spid="10"/>
                                        </p:tgtEl>
                                      </p:cBhvr>
                                      <p:to x="100000" y="95000"/>
                                    </p:animScale>
                                    <p:animScale>
                                      <p:cBhvr>
                                        <p:cTn id="99" dur="166" decel="50000">
                                          <p:stCondLst>
                                            <p:cond delay="1834"/>
                                          </p:stCondLst>
                                        </p:cTn>
                                        <p:tgtEl>
                                          <p:spTgt spid="10"/>
                                        </p:tgtEl>
                                      </p:cBhvr>
                                      <p:to x="100000" y="100000"/>
                                    </p:animScale>
                                  </p:childTnLst>
                                </p:cTn>
                              </p:par>
                              <p:par>
                                <p:cTn id="100" presetID="26" presetClass="entr" presetSubtype="0" fill="hold" grpId="0" nodeType="withEffect">
                                  <p:stCondLst>
                                    <p:cond delay="0"/>
                                  </p:stCondLst>
                                  <p:childTnLst>
                                    <p:set>
                                      <p:cBhvr>
                                        <p:cTn id="101" dur="1" fill="hold">
                                          <p:stCondLst>
                                            <p:cond delay="0"/>
                                          </p:stCondLst>
                                        </p:cTn>
                                        <p:tgtEl>
                                          <p:spTgt spid="11"/>
                                        </p:tgtEl>
                                        <p:attrNameLst>
                                          <p:attrName>style.visibility</p:attrName>
                                        </p:attrNameLst>
                                      </p:cBhvr>
                                      <p:to>
                                        <p:strVal val="visible"/>
                                      </p:to>
                                    </p:set>
                                    <p:animEffect transition="in" filter="wipe(down)">
                                      <p:cBhvr>
                                        <p:cTn id="102" dur="580">
                                          <p:stCondLst>
                                            <p:cond delay="0"/>
                                          </p:stCondLst>
                                        </p:cTn>
                                        <p:tgtEl>
                                          <p:spTgt spid="11"/>
                                        </p:tgtEl>
                                      </p:cBhvr>
                                    </p:animEffect>
                                    <p:anim calcmode="lin" valueType="num">
                                      <p:cBhvr>
                                        <p:cTn id="103"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08" dur="26">
                                          <p:stCondLst>
                                            <p:cond delay="650"/>
                                          </p:stCondLst>
                                        </p:cTn>
                                        <p:tgtEl>
                                          <p:spTgt spid="11"/>
                                        </p:tgtEl>
                                      </p:cBhvr>
                                      <p:to x="100000" y="60000"/>
                                    </p:animScale>
                                    <p:animScale>
                                      <p:cBhvr>
                                        <p:cTn id="109" dur="166" decel="50000">
                                          <p:stCondLst>
                                            <p:cond delay="676"/>
                                          </p:stCondLst>
                                        </p:cTn>
                                        <p:tgtEl>
                                          <p:spTgt spid="11"/>
                                        </p:tgtEl>
                                      </p:cBhvr>
                                      <p:to x="100000" y="100000"/>
                                    </p:animScale>
                                    <p:animScale>
                                      <p:cBhvr>
                                        <p:cTn id="110" dur="26">
                                          <p:stCondLst>
                                            <p:cond delay="1312"/>
                                          </p:stCondLst>
                                        </p:cTn>
                                        <p:tgtEl>
                                          <p:spTgt spid="11"/>
                                        </p:tgtEl>
                                      </p:cBhvr>
                                      <p:to x="100000" y="80000"/>
                                    </p:animScale>
                                    <p:animScale>
                                      <p:cBhvr>
                                        <p:cTn id="111" dur="166" decel="50000">
                                          <p:stCondLst>
                                            <p:cond delay="1338"/>
                                          </p:stCondLst>
                                        </p:cTn>
                                        <p:tgtEl>
                                          <p:spTgt spid="11"/>
                                        </p:tgtEl>
                                      </p:cBhvr>
                                      <p:to x="100000" y="100000"/>
                                    </p:animScale>
                                    <p:animScale>
                                      <p:cBhvr>
                                        <p:cTn id="112" dur="26">
                                          <p:stCondLst>
                                            <p:cond delay="1642"/>
                                          </p:stCondLst>
                                        </p:cTn>
                                        <p:tgtEl>
                                          <p:spTgt spid="11"/>
                                        </p:tgtEl>
                                      </p:cBhvr>
                                      <p:to x="100000" y="90000"/>
                                    </p:animScale>
                                    <p:animScale>
                                      <p:cBhvr>
                                        <p:cTn id="113" dur="166" decel="50000">
                                          <p:stCondLst>
                                            <p:cond delay="1668"/>
                                          </p:stCondLst>
                                        </p:cTn>
                                        <p:tgtEl>
                                          <p:spTgt spid="11"/>
                                        </p:tgtEl>
                                      </p:cBhvr>
                                      <p:to x="100000" y="100000"/>
                                    </p:animScale>
                                    <p:animScale>
                                      <p:cBhvr>
                                        <p:cTn id="114" dur="26">
                                          <p:stCondLst>
                                            <p:cond delay="1808"/>
                                          </p:stCondLst>
                                        </p:cTn>
                                        <p:tgtEl>
                                          <p:spTgt spid="11"/>
                                        </p:tgtEl>
                                      </p:cBhvr>
                                      <p:to x="100000" y="95000"/>
                                    </p:animScale>
                                    <p:animScale>
                                      <p:cBhvr>
                                        <p:cTn id="115" dur="166" decel="50000">
                                          <p:stCondLst>
                                            <p:cond delay="1834"/>
                                          </p:stCondLst>
                                        </p:cTn>
                                        <p:tgtEl>
                                          <p:spTgt spid="11"/>
                                        </p:tgtEl>
                                      </p:cBhvr>
                                      <p:to x="100000" y="100000"/>
                                    </p:animScale>
                                  </p:childTnLst>
                                </p:cTn>
                              </p:par>
                              <p:par>
                                <p:cTn id="116" presetID="53" presetClass="entr" presetSubtype="16" fill="hold" grpId="0" nodeType="withEffect">
                                  <p:stCondLst>
                                    <p:cond delay="0"/>
                                  </p:stCondLst>
                                  <p:childTnLst>
                                    <p:set>
                                      <p:cBhvr>
                                        <p:cTn id="117" dur="1" fill="hold">
                                          <p:stCondLst>
                                            <p:cond delay="0"/>
                                          </p:stCondLst>
                                        </p:cTn>
                                        <p:tgtEl>
                                          <p:spTgt spid="8"/>
                                        </p:tgtEl>
                                        <p:attrNameLst>
                                          <p:attrName>style.visibility</p:attrName>
                                        </p:attrNameLst>
                                      </p:cBhvr>
                                      <p:to>
                                        <p:strVal val="visible"/>
                                      </p:to>
                                    </p:set>
                                    <p:anim calcmode="lin" valueType="num">
                                      <p:cBhvr>
                                        <p:cTn id="118" dur="500" fill="hold"/>
                                        <p:tgtEl>
                                          <p:spTgt spid="8"/>
                                        </p:tgtEl>
                                        <p:attrNameLst>
                                          <p:attrName>ppt_w</p:attrName>
                                        </p:attrNameLst>
                                      </p:cBhvr>
                                      <p:tavLst>
                                        <p:tav tm="0">
                                          <p:val>
                                            <p:fltVal val="0"/>
                                          </p:val>
                                        </p:tav>
                                        <p:tav tm="100000">
                                          <p:val>
                                            <p:strVal val="#ppt_w"/>
                                          </p:val>
                                        </p:tav>
                                      </p:tavLst>
                                    </p:anim>
                                    <p:anim calcmode="lin" valueType="num">
                                      <p:cBhvr>
                                        <p:cTn id="119" dur="500" fill="hold"/>
                                        <p:tgtEl>
                                          <p:spTgt spid="8"/>
                                        </p:tgtEl>
                                        <p:attrNameLst>
                                          <p:attrName>ppt_h</p:attrName>
                                        </p:attrNameLst>
                                      </p:cBhvr>
                                      <p:tavLst>
                                        <p:tav tm="0">
                                          <p:val>
                                            <p:fltVal val="0"/>
                                          </p:val>
                                        </p:tav>
                                        <p:tav tm="100000">
                                          <p:val>
                                            <p:strVal val="#ppt_h"/>
                                          </p:val>
                                        </p:tav>
                                      </p:tavLst>
                                    </p:anim>
                                    <p:animEffect transition="in" filter="fade">
                                      <p:cBhvr>
                                        <p:cTn id="1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39586" y="609687"/>
            <a:ext cx="10058400" cy="1371600"/>
          </a:xfrm>
        </p:spPr>
        <p:txBody>
          <a:bodyPr/>
          <a:lstStyle/>
          <a:p>
            <a:r>
              <a:rPr lang="en-US" dirty="0" err="1" smtClean="0">
                <a:latin typeface="Old English Text MT" panose="03040902040508030806" pitchFamily="66" charset="0"/>
              </a:rPr>
              <a:t>Thành</a:t>
            </a:r>
            <a:r>
              <a:rPr lang="en-US" dirty="0" smtClean="0">
                <a:latin typeface="Old English Text MT" panose="03040902040508030806" pitchFamily="66" charset="0"/>
              </a:rPr>
              <a:t> </a:t>
            </a:r>
            <a:r>
              <a:rPr lang="en-US" dirty="0" err="1" smtClean="0">
                <a:latin typeface="Old English Text MT" panose="03040902040508030806" pitchFamily="66" charset="0"/>
              </a:rPr>
              <a:t>Viên</a:t>
            </a:r>
            <a:r>
              <a:rPr lang="en-US" dirty="0" smtClean="0">
                <a:latin typeface="Old English Text MT" panose="03040902040508030806" pitchFamily="66" charset="0"/>
              </a:rPr>
              <a:t> </a:t>
            </a:r>
            <a:r>
              <a:rPr lang="en-US" dirty="0" err="1" smtClean="0">
                <a:latin typeface="Old English Text MT" panose="03040902040508030806" pitchFamily="66" charset="0"/>
              </a:rPr>
              <a:t>Tổ</a:t>
            </a:r>
            <a:endParaRPr lang="en-US" dirty="0">
              <a:latin typeface="Old English Text MT" panose="03040902040508030806" pitchFamily="66" charset="0"/>
            </a:endParaRPr>
          </a:p>
        </p:txBody>
      </p:sp>
      <p:sp>
        <p:nvSpPr>
          <p:cNvPr id="3" name="Content Placeholder 2"/>
          <p:cNvSpPr>
            <a:spLocks noGrp="1"/>
          </p:cNvSpPr>
          <p:nvPr>
            <p:ph idx="4294967295"/>
          </p:nvPr>
        </p:nvSpPr>
        <p:spPr>
          <a:xfrm>
            <a:off x="839586" y="2095126"/>
            <a:ext cx="10058400" cy="3932237"/>
          </a:xfrm>
        </p:spPr>
        <p:txBody>
          <a:bodyPr>
            <a:normAutofit/>
          </a:bodyPr>
          <a:lstStyle/>
          <a:p>
            <a:r>
              <a:rPr lang="en-US" sz="2000" dirty="0" err="1" smtClean="0">
                <a:latin typeface="Times New Roman" panose="02020603050405020304" pitchFamily="18" charset="0"/>
                <a:cs typeface="Times New Roman" panose="02020603050405020304" pitchFamily="18" charset="0"/>
              </a:rPr>
              <a:t>Đặng</a:t>
            </a:r>
            <a:r>
              <a:rPr lang="en-US" sz="2000" dirty="0" smtClean="0">
                <a:latin typeface="Times New Roman" panose="02020603050405020304" pitchFamily="18" charset="0"/>
                <a:cs typeface="Times New Roman" panose="02020603050405020304" pitchFamily="18" charset="0"/>
              </a:rPr>
              <a:t> Quang </a:t>
            </a:r>
            <a:r>
              <a:rPr lang="en-US" sz="2000" dirty="0" err="1" smtClean="0">
                <a:latin typeface="Times New Roman" panose="02020603050405020304" pitchFamily="18" charset="0"/>
                <a:cs typeface="Times New Roman" panose="02020603050405020304" pitchFamily="18" charset="0"/>
              </a:rPr>
              <a:t>Nhã</a:t>
            </a:r>
            <a:r>
              <a:rPr lang="en-US" sz="2000" dirty="0" smtClean="0">
                <a:latin typeface="Times New Roman" panose="02020603050405020304" pitchFamily="18" charset="0"/>
                <a:cs typeface="Times New Roman" panose="02020603050405020304" pitchFamily="18" charset="0"/>
              </a:rPr>
              <a:t>  	MS : 21 (Power point).</a:t>
            </a:r>
          </a:p>
          <a:p>
            <a:r>
              <a:rPr lang="en-US" sz="2000" dirty="0" err="1" smtClean="0">
                <a:latin typeface="Times New Roman" panose="02020603050405020304" pitchFamily="18" charset="0"/>
                <a:cs typeface="Times New Roman" panose="02020603050405020304" pitchFamily="18" charset="0"/>
              </a:rPr>
              <a:t>Vũ</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Khánh</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Duy</a:t>
            </a:r>
            <a:r>
              <a:rPr lang="en-US" sz="2000" dirty="0" smtClean="0">
                <a:latin typeface="Times New Roman" panose="02020603050405020304" pitchFamily="18" charset="0"/>
                <a:cs typeface="Times New Roman" panose="02020603050405020304" pitchFamily="18" charset="0"/>
              </a:rPr>
              <a:t> 		MS: 05  (</a:t>
            </a:r>
            <a:r>
              <a:rPr lang="en-US" sz="2000" dirty="0" err="1" smtClean="0">
                <a:latin typeface="Times New Roman" panose="02020603050405020304" pitchFamily="18" charset="0"/>
                <a:cs typeface="Times New Roman" panose="02020603050405020304" pitchFamily="18" charset="0"/>
              </a:rPr>
              <a:t>Hình</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ảnh</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phần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nội</a:t>
            </a:r>
            <a:r>
              <a:rPr lang="en-US" sz="2000" dirty="0" smtClean="0">
                <a:latin typeface="Times New Roman" panose="02020603050405020304" pitchFamily="18" charset="0"/>
                <a:cs typeface="Times New Roman" panose="02020603050405020304" pitchFamily="18" charset="0"/>
              </a:rPr>
              <a:t> dung </a:t>
            </a:r>
            <a:r>
              <a:rPr lang="en-US" sz="2000" dirty="0" err="1" smtClean="0">
                <a:latin typeface="Times New Roman" panose="02020603050405020304" pitchFamily="18" charset="0"/>
                <a:cs typeface="Times New Roman" panose="02020603050405020304" pitchFamily="18" charset="0"/>
              </a:rPr>
              <a:t>cũ</a:t>
            </a:r>
            <a:r>
              <a:rPr lang="en-US" sz="2000" dirty="0" smtClean="0">
                <a:latin typeface="Times New Roman" panose="02020603050405020304" pitchFamily="18" charset="0"/>
                <a:cs typeface="Times New Roman" panose="02020603050405020304" pitchFamily="18" charset="0"/>
              </a:rPr>
              <a:t>)</a:t>
            </a:r>
          </a:p>
          <a:p>
            <a:r>
              <a:rPr lang="en-US" sz="2000" dirty="0" err="1" smtClean="0">
                <a:latin typeface="Times New Roman" panose="02020603050405020304" pitchFamily="18" charset="0"/>
                <a:cs typeface="Times New Roman" panose="02020603050405020304" pitchFamily="18" charset="0"/>
              </a:rPr>
              <a:t>Nguyễn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Trung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Quảng</a:t>
            </a:r>
            <a:r>
              <a:rPr lang="en-US" sz="2000" dirty="0" smtClean="0">
                <a:latin typeface="Times New Roman" panose="02020603050405020304" pitchFamily="18" charset="0"/>
                <a:cs typeface="Times New Roman" panose="02020603050405020304" pitchFamily="18" charset="0"/>
              </a:rPr>
              <a:t> 	MS :</a:t>
            </a: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26 ( </a:t>
            </a:r>
            <a:r>
              <a:rPr lang="en-US" sz="2000" dirty="0" err="1" smtClean="0">
                <a:latin typeface="Times New Roman" panose="02020603050405020304" pitchFamily="18" charset="0"/>
                <a:cs typeface="Times New Roman" panose="02020603050405020304" pitchFamily="18" charset="0"/>
              </a:rPr>
              <a:t>Thuyết</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trình</a:t>
            </a:r>
            <a:r>
              <a:rPr lang="en-US" sz="2000" dirty="0" smtClean="0">
                <a:latin typeface="Times New Roman" panose="02020603050405020304" pitchFamily="18" charset="0"/>
                <a:cs typeface="Times New Roman" panose="02020603050405020304" pitchFamily="18" charset="0"/>
              </a:rPr>
              <a:t> 1)</a:t>
            </a:r>
            <a:endParaRPr lang="en-US" sz="2000" dirty="0">
              <a:latin typeface="Times New Roman" panose="02020603050405020304" pitchFamily="18" charset="0"/>
              <a:cs typeface="Times New Roman" panose="02020603050405020304" pitchFamily="18" charset="0"/>
            </a:endParaRPr>
          </a:p>
          <a:p>
            <a:r>
              <a:rPr lang="en-US" sz="2000" dirty="0" err="1" smtClean="0">
                <a:latin typeface="Times New Roman" panose="02020603050405020304" pitchFamily="18" charset="0"/>
                <a:cs typeface="Times New Roman" panose="02020603050405020304" pitchFamily="18" charset="0"/>
              </a:rPr>
              <a:t>Nguyễn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Công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Thành</a:t>
            </a:r>
            <a:r>
              <a:rPr lang="en-US" sz="2000" dirty="0" smtClean="0">
                <a:latin typeface="Times New Roman" panose="02020603050405020304" pitchFamily="18" charset="0"/>
                <a:cs typeface="Times New Roman" panose="02020603050405020304" pitchFamily="18" charset="0"/>
              </a:rPr>
              <a:t> 	MS : 29 (</a:t>
            </a:r>
            <a:r>
              <a:rPr lang="en-US" sz="2000" dirty="0" err="1" smtClean="0">
                <a:latin typeface="Times New Roman" panose="02020603050405020304" pitchFamily="18" charset="0"/>
                <a:cs typeface="Times New Roman" panose="02020603050405020304" pitchFamily="18" charset="0"/>
              </a:rPr>
              <a:t>Thuyết</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trình</a:t>
            </a:r>
            <a:r>
              <a:rPr lang="en-US" sz="2000" dirty="0" smtClean="0">
                <a:latin typeface="Times New Roman" panose="02020603050405020304" pitchFamily="18" charset="0"/>
                <a:cs typeface="Times New Roman" panose="02020603050405020304" pitchFamily="18" charset="0"/>
              </a:rPr>
              <a:t> 2)</a:t>
            </a:r>
          </a:p>
          <a:p>
            <a:r>
              <a:rPr lang="en-US" sz="2000" dirty="0" err="1" smtClean="0">
                <a:latin typeface="Times New Roman" panose="02020603050405020304" pitchFamily="18" charset="0"/>
                <a:cs typeface="Times New Roman" panose="02020603050405020304" pitchFamily="18" charset="0"/>
              </a:rPr>
              <a:t>Trịnh</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Ánh</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Linh</a:t>
            </a:r>
            <a:r>
              <a:rPr lang="en-US" sz="2000" dirty="0" smtClean="0">
                <a:latin typeface="Times New Roman" panose="02020603050405020304" pitchFamily="18" charset="0"/>
                <a:cs typeface="Times New Roman" panose="02020603050405020304" pitchFamily="18" charset="0"/>
              </a:rPr>
              <a:t> 		MS : 16 ( </a:t>
            </a:r>
            <a:r>
              <a:rPr lang="en-US" sz="2000" dirty="0" err="1" smtClean="0">
                <a:latin typeface="Times New Roman" panose="02020603050405020304" pitchFamily="18" charset="0"/>
                <a:cs typeface="Times New Roman" panose="02020603050405020304" pitchFamily="18" charset="0"/>
              </a:rPr>
              <a:t>Hình</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ảnh</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thuyết</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họa</a:t>
            </a:r>
            <a:r>
              <a:rPr lang="en-US" sz="2000" dirty="0" smtClean="0">
                <a:latin typeface="Times New Roman" panose="02020603050405020304" pitchFamily="18" charset="0"/>
                <a:cs typeface="Times New Roman" panose="02020603050405020304" pitchFamily="18" charset="0"/>
              </a:rPr>
              <a:t>)</a:t>
            </a:r>
          </a:p>
          <a:p>
            <a:r>
              <a:rPr lang="en-US" sz="2000" dirty="0" err="1" smtClean="0">
                <a:latin typeface="Times New Roman" panose="02020603050405020304" pitchFamily="18" charset="0"/>
                <a:cs typeface="Times New Roman" panose="02020603050405020304" pitchFamily="18" charset="0"/>
              </a:rPr>
              <a:t>Đỗ</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Thế</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Vinh</a:t>
            </a:r>
            <a:r>
              <a:rPr lang="en-US" sz="2000" dirty="0" smtClean="0">
                <a:latin typeface="Times New Roman" panose="02020603050405020304" pitchFamily="18" charset="0"/>
                <a:cs typeface="Times New Roman" panose="02020603050405020304" pitchFamily="18" charset="0"/>
              </a:rPr>
              <a:t>  		MS: </a:t>
            </a:r>
            <a:r>
              <a:rPr lang="en-US" sz="2000" dirty="0" smtClean="0"/>
              <a:t>40  </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Tìm</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kiếm</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tư</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liệu</a:t>
            </a:r>
            <a:r>
              <a:rPr lang="en-US" sz="2000" dirty="0">
                <a:latin typeface="Times New Roman" panose="02020603050405020304" pitchFamily="18" charset="0"/>
                <a:cs typeface="Times New Roman" panose="02020603050405020304" pitchFamily="18" charset="0"/>
              </a:rPr>
              <a:t>)</a:t>
            </a:r>
            <a:br>
              <a:rPr lang="en-US" sz="2000" dirty="0">
                <a:latin typeface="Times New Roman" panose="02020603050405020304" pitchFamily="18" charset="0"/>
                <a:cs typeface="Times New Roman" panose="02020603050405020304" pitchFamily="18" charset="0"/>
              </a:rPr>
            </a:br>
            <a:endParaRPr lang="en-US" sz="2000" dirty="0" smtClean="0">
              <a:latin typeface="Times New Roman" panose="02020603050405020304" pitchFamily="18" charset="0"/>
              <a:cs typeface="Times New Roman" panose="02020603050405020304" pitchFamily="18" charset="0"/>
            </a:endParaRPr>
          </a:p>
          <a:p>
            <a:pPr marL="0" indent="0">
              <a:buNone/>
            </a:pPr>
            <a:r>
              <a:rPr lang="en-US" sz="20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xmlns="" val="19990384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6032" y="0"/>
            <a:ext cx="2834640" cy="768927"/>
          </a:xfrm>
        </p:spPr>
        <p:txBody>
          <a:bodyPr/>
          <a:lstStyle/>
          <a:p>
            <a:r>
              <a:rPr lang="en-US" dirty="0" err="1" smtClean="0">
                <a:solidFill>
                  <a:srgbClr val="FFC000"/>
                </a:solidFill>
                <a:latin typeface="Old English Text MT" panose="03040902040508030806" pitchFamily="66" charset="0"/>
              </a:rPr>
              <a:t>Tóm</a:t>
            </a:r>
            <a:r>
              <a:rPr lang="en-US" dirty="0" smtClean="0">
                <a:solidFill>
                  <a:srgbClr val="FFC000"/>
                </a:solidFill>
                <a:latin typeface="Old English Text MT" panose="03040902040508030806" pitchFamily="66" charset="0"/>
              </a:rPr>
              <a:t> </a:t>
            </a:r>
            <a:r>
              <a:rPr lang="en-US" dirty="0" err="1" smtClean="0">
                <a:solidFill>
                  <a:srgbClr val="FFC000"/>
                </a:solidFill>
                <a:latin typeface="Old English Text MT" panose="03040902040508030806" pitchFamily="66" charset="0"/>
              </a:rPr>
              <a:t>tắt</a:t>
            </a:r>
            <a:r>
              <a:rPr lang="en-US" dirty="0" smtClean="0">
                <a:solidFill>
                  <a:srgbClr val="FFC000"/>
                </a:solidFill>
                <a:latin typeface="Old English Text MT" panose="03040902040508030806" pitchFamily="66" charset="0"/>
              </a:rPr>
              <a:t> II (1)</a:t>
            </a:r>
            <a:endParaRPr lang="en-US" dirty="0">
              <a:solidFill>
                <a:srgbClr val="FFC000"/>
              </a:solidFill>
              <a:latin typeface="Old English Text MT" panose="03040902040508030806" pitchFamily="66" charset="0"/>
            </a:endParaRPr>
          </a:p>
        </p:txBody>
      </p:sp>
      <p:sp>
        <p:nvSpPr>
          <p:cNvPr id="5" name="Picture Placeholder 4"/>
          <p:cNvSpPr>
            <a:spLocks noGrp="1"/>
          </p:cNvSpPr>
          <p:nvPr>
            <p:ph type="pic" idx="1"/>
          </p:nvPr>
        </p:nvSpPr>
        <p:spPr/>
      </p:sp>
      <p:sp>
        <p:nvSpPr>
          <p:cNvPr id="6" name="Text Placeholder 5"/>
          <p:cNvSpPr>
            <a:spLocks noGrp="1"/>
          </p:cNvSpPr>
          <p:nvPr>
            <p:ph type="body" sz="half" idx="2"/>
          </p:nvPr>
        </p:nvSpPr>
        <p:spPr>
          <a:xfrm>
            <a:off x="279519" y="2912535"/>
            <a:ext cx="3118104" cy="2322576"/>
          </a:xfrm>
        </p:spPr>
        <p:txBody>
          <a:bodyPr>
            <a:noAutofit/>
          </a:bodyPr>
          <a:lstStyle/>
          <a:p>
            <a:r>
              <a:rPr lang="it-IT" altLang="en-US" sz="1600" b="1" dirty="0" smtClean="0">
                <a:solidFill>
                  <a:schemeClr val="accent6"/>
                </a:solidFill>
                <a:latin typeface="Times New Roman" panose="02020603050405020304" pitchFamily="18" charset="0"/>
              </a:rPr>
              <a:t>-Các </a:t>
            </a:r>
            <a:r>
              <a:rPr lang="it-IT" altLang="en-US" sz="1600" b="1" dirty="0">
                <a:solidFill>
                  <a:schemeClr val="accent6"/>
                </a:solidFill>
                <a:latin typeface="Times New Roman" panose="02020603050405020304" pitchFamily="18" charset="0"/>
              </a:rPr>
              <a:t>phiến kiến tạo liên tục di chuyển do lớp dung nham nóng bỏng chảy bên dưới chuyển động. Hiện tượng di chuyển của các lục địa như vậy gọi là hiện tượng trôi dạt lục địa.</a:t>
            </a:r>
            <a:endParaRPr lang="en-US" altLang="en-US" sz="1600" b="1" dirty="0">
              <a:solidFill>
                <a:schemeClr val="accent6"/>
              </a:solidFill>
              <a:latin typeface="Times New Roman" panose="02020603050405020304" pitchFamily="18" charset="0"/>
            </a:endParaRPr>
          </a:p>
          <a:p>
            <a:r>
              <a:rPr lang="it-IT" altLang="en-US" sz="1600" b="1" dirty="0">
                <a:solidFill>
                  <a:schemeClr val="tx1"/>
                </a:solidFill>
                <a:latin typeface="Times New Roman" panose="02020603050405020304" pitchFamily="18" charset="0"/>
              </a:rPr>
              <a:t>- Trôi dạt lục địa dẫn đến thay đổi rất mạnh điều kiện khí hậu của Trái Đất, dẫn đến những đợt đại tuyệt củng hàng loạt các loài và sau đó là thời điểm bùng nổ sự phát sinh các loài mới.</a:t>
            </a:r>
            <a:endParaRPr lang="en-US" altLang="en-US" sz="1600" b="1" dirty="0">
              <a:solidFill>
                <a:schemeClr val="tx1"/>
              </a:solidFill>
              <a:latin typeface="Times New Roman" panose="02020603050405020304" pitchFamily="18" charset="0"/>
            </a:endParaRPr>
          </a:p>
          <a:p>
            <a:pPr algn="ctr" eaLnBrk="0" hangingPunct="0"/>
            <a:endParaRPr lang="en-US" altLang="en-US" sz="1600" b="1" dirty="0">
              <a:solidFill>
                <a:schemeClr val="tx1"/>
              </a:solidFill>
              <a:latin typeface="Times New Roman" panose="02020603050405020304" pitchFamily="18" charset="0"/>
            </a:endParaRPr>
          </a:p>
          <a:p>
            <a:endParaRPr lang="en-US" sz="1600" b="1" dirty="0">
              <a:solidFill>
                <a:schemeClr val="tx1"/>
              </a:solidFill>
            </a:endParaRPr>
          </a:p>
        </p:txBody>
      </p:sp>
      <p:sp>
        <p:nvSpPr>
          <p:cNvPr id="7" name="Rectangle 6"/>
          <p:cNvSpPr/>
          <p:nvPr/>
        </p:nvSpPr>
        <p:spPr>
          <a:xfrm>
            <a:off x="128015" y="767419"/>
            <a:ext cx="3269607" cy="830997"/>
          </a:xfrm>
          <a:prstGeom prst="rect">
            <a:avLst/>
          </a:prstGeom>
        </p:spPr>
        <p:txBody>
          <a:bodyPr wrap="square">
            <a:spAutoFit/>
          </a:bodyPr>
          <a:lstStyle/>
          <a:p>
            <a:r>
              <a:rPr lang="en-US" altLang="en-US" sz="2400" b="1" u="sng" dirty="0" err="1">
                <a:solidFill>
                  <a:schemeClr val="bg1"/>
                </a:solidFill>
                <a:latin typeface="floral" panose="00000400000000000000" pitchFamily="2" charset="-93"/>
              </a:rPr>
              <a:t>Hiện</a:t>
            </a:r>
            <a:r>
              <a:rPr lang="en-US" altLang="en-US" sz="2400" b="1" u="sng" dirty="0">
                <a:solidFill>
                  <a:schemeClr val="bg1"/>
                </a:solidFill>
                <a:latin typeface="floral" panose="00000400000000000000" pitchFamily="2" charset="-93"/>
              </a:rPr>
              <a:t> </a:t>
            </a:r>
            <a:r>
              <a:rPr lang="en-US" altLang="en-US" sz="2400" b="1" u="sng" dirty="0" err="1">
                <a:solidFill>
                  <a:schemeClr val="bg1"/>
                </a:solidFill>
                <a:latin typeface="floral" panose="00000400000000000000" pitchFamily="2" charset="-93"/>
              </a:rPr>
              <a:t>tượng</a:t>
            </a:r>
            <a:r>
              <a:rPr lang="en-US" altLang="en-US" sz="2400" b="1" u="sng" dirty="0">
                <a:solidFill>
                  <a:schemeClr val="bg1"/>
                </a:solidFill>
                <a:latin typeface="floral" panose="00000400000000000000" pitchFamily="2" charset="-93"/>
              </a:rPr>
              <a:t> </a:t>
            </a:r>
            <a:r>
              <a:rPr lang="en-US" altLang="en-US" sz="2400" b="1" u="sng" dirty="0" err="1">
                <a:solidFill>
                  <a:schemeClr val="bg1"/>
                </a:solidFill>
                <a:latin typeface="floral" panose="00000400000000000000" pitchFamily="2" charset="-93"/>
              </a:rPr>
              <a:t>trôi</a:t>
            </a:r>
            <a:r>
              <a:rPr lang="en-US" altLang="en-US" sz="2400" b="1" u="sng" dirty="0">
                <a:solidFill>
                  <a:schemeClr val="bg1"/>
                </a:solidFill>
                <a:latin typeface="floral" panose="00000400000000000000" pitchFamily="2" charset="-93"/>
              </a:rPr>
              <a:t> </a:t>
            </a:r>
            <a:r>
              <a:rPr lang="en-US" altLang="en-US" sz="2400" b="1" u="sng" dirty="0" err="1">
                <a:solidFill>
                  <a:schemeClr val="bg1"/>
                </a:solidFill>
                <a:latin typeface="floral" panose="00000400000000000000" pitchFamily="2" charset="-93"/>
              </a:rPr>
              <a:t>dạt</a:t>
            </a:r>
            <a:r>
              <a:rPr lang="en-US" altLang="en-US" sz="2400" b="1" u="sng" dirty="0">
                <a:solidFill>
                  <a:schemeClr val="bg1"/>
                </a:solidFill>
                <a:latin typeface="floral" panose="00000400000000000000" pitchFamily="2" charset="-93"/>
              </a:rPr>
              <a:t> </a:t>
            </a:r>
            <a:r>
              <a:rPr lang="en-US" altLang="en-US" sz="2400" b="1" u="sng" dirty="0" err="1">
                <a:solidFill>
                  <a:schemeClr val="bg1"/>
                </a:solidFill>
                <a:latin typeface="floral" panose="00000400000000000000" pitchFamily="2" charset="-93"/>
              </a:rPr>
              <a:t>lục</a:t>
            </a:r>
            <a:r>
              <a:rPr lang="en-US" altLang="en-US" sz="2400" b="1" u="sng" dirty="0">
                <a:solidFill>
                  <a:schemeClr val="bg1"/>
                </a:solidFill>
                <a:latin typeface="floral" panose="00000400000000000000" pitchFamily="2" charset="-93"/>
              </a:rPr>
              <a:t> </a:t>
            </a:r>
            <a:r>
              <a:rPr lang="en-US" altLang="en-US" sz="2400" b="1" u="sng" dirty="0" err="1">
                <a:solidFill>
                  <a:schemeClr val="bg1"/>
                </a:solidFill>
                <a:latin typeface="floral" panose="00000400000000000000" pitchFamily="2" charset="-93"/>
              </a:rPr>
              <a:t>địa</a:t>
            </a:r>
            <a:endParaRPr lang="en-US" altLang="en-US" sz="2400" b="1" u="sng" dirty="0">
              <a:solidFill>
                <a:schemeClr val="bg1"/>
              </a:solidFill>
              <a:latin typeface="floral" panose="00000400000000000000" pitchFamily="2" charset="-93"/>
            </a:endParaRPr>
          </a:p>
        </p:txBody>
      </p:sp>
      <p:pic>
        <p:nvPicPr>
          <p:cNvPr id="8" name="Picture 4" descr="3725241_ori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570644" y="767419"/>
            <a:ext cx="8115230" cy="5330952"/>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p:cNvSpPr/>
          <p:nvPr/>
        </p:nvSpPr>
        <p:spPr>
          <a:xfrm>
            <a:off x="256032" y="1515655"/>
            <a:ext cx="3165079" cy="1477328"/>
          </a:xfrm>
          <a:prstGeom prst="rect">
            <a:avLst/>
          </a:prstGeom>
        </p:spPr>
        <p:txBody>
          <a:bodyPr wrap="square">
            <a:spAutoFit/>
          </a:bodyPr>
          <a:lstStyle/>
          <a:p>
            <a:r>
              <a:rPr lang="it-IT" altLang="en-US" b="1" dirty="0" smtClean="0">
                <a:latin typeface="Times New Roman" panose="02020603050405020304" pitchFamily="18" charset="0"/>
              </a:rPr>
              <a:t>- Lớp vỏ của trái đất không phải là một khối thống nhất mà được chia thành những vùng riêng biệt được gọi là các phiến kiến tạo.</a:t>
            </a:r>
            <a:endParaRPr lang="en-US" altLang="en-US" b="1" dirty="0">
              <a:latin typeface="Times New Roman" panose="02020603050405020304" pitchFamily="18" charset="0"/>
            </a:endParaRPr>
          </a:p>
        </p:txBody>
      </p:sp>
    </p:spTree>
    <p:extLst>
      <p:ext uri="{BB962C8B-B14F-4D97-AF65-F5344CB8AC3E}">
        <p14:creationId xmlns:p14="http://schemas.microsoft.com/office/powerpoint/2010/main" xmlns="" val="3085660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9" presetClass="emph" presetSubtype="0" fill="hold" nodeType="clickEffect">
                                  <p:stCondLst>
                                    <p:cond delay="0"/>
                                  </p:stCondLst>
                                  <p:childTnLst>
                                    <p:animClr clrSpc="rgb" dir="cw">
                                      <p:cBhvr override="childStyle">
                                        <p:cTn id="16" dur="500" fill="hold"/>
                                        <p:tgtEl>
                                          <p:spTgt spid="7">
                                            <p:txEl>
                                              <p:pRg st="0" end="0"/>
                                            </p:txEl>
                                          </p:spTgt>
                                        </p:tgtEl>
                                        <p:attrNameLst>
                                          <p:attrName>style.color</p:attrName>
                                        </p:attrNameLst>
                                      </p:cBhvr>
                                      <p:to>
                                        <a:schemeClr val="accent2"/>
                                      </p:to>
                                    </p:animClr>
                                    <p:animClr clrSpc="rgb" dir="cw">
                                      <p:cBhvr>
                                        <p:cTn id="17" dur="500" fill="hold"/>
                                        <p:tgtEl>
                                          <p:spTgt spid="7">
                                            <p:txEl>
                                              <p:pRg st="0" end="0"/>
                                            </p:txEl>
                                          </p:spTgt>
                                        </p:tgtEl>
                                        <p:attrNameLst>
                                          <p:attrName>fillcolor</p:attrName>
                                        </p:attrNameLst>
                                      </p:cBhvr>
                                      <p:to>
                                        <a:schemeClr val="accent2"/>
                                      </p:to>
                                    </p:animClr>
                                    <p:set>
                                      <p:cBhvr>
                                        <p:cTn id="18" dur="500" fill="hold"/>
                                        <p:tgtEl>
                                          <p:spTgt spid="7">
                                            <p:txEl>
                                              <p:pRg st="0" end="0"/>
                                            </p:txEl>
                                          </p:spTgt>
                                        </p:tgtEl>
                                        <p:attrNameLst>
                                          <p:attrName>fill.type</p:attrName>
                                        </p:attrNameLst>
                                      </p:cBhvr>
                                      <p:to>
                                        <p:strVal val="solid"/>
                                      </p:to>
                                    </p:set>
                                    <p:set>
                                      <p:cBhvr>
                                        <p:cTn id="19" dur="500" fill="hold"/>
                                        <p:tgtEl>
                                          <p:spTgt spid="7">
                                            <p:txEl>
                                              <p:pRg st="0" end="0"/>
                                            </p:txEl>
                                          </p:spTgt>
                                        </p:tgtEl>
                                        <p:attrNameLst>
                                          <p:attrName>fill.on</p:attrName>
                                        </p:attrNameLst>
                                      </p:cBhvr>
                                      <p:to>
                                        <p:strVal val="true"/>
                                      </p:to>
                                    </p:se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1000" fill="hold"/>
                                        <p:tgtEl>
                                          <p:spTgt spid="9"/>
                                        </p:tgtEl>
                                        <p:attrNameLst>
                                          <p:attrName>ppt_w</p:attrName>
                                        </p:attrNameLst>
                                      </p:cBhvr>
                                      <p:tavLst>
                                        <p:tav tm="0">
                                          <p:val>
                                            <p:fltVal val="0"/>
                                          </p:val>
                                        </p:tav>
                                        <p:tav tm="100000">
                                          <p:val>
                                            <p:strVal val="#ppt_w"/>
                                          </p:val>
                                        </p:tav>
                                      </p:tavLst>
                                    </p:anim>
                                    <p:anim calcmode="lin" valueType="num">
                                      <p:cBhvr>
                                        <p:cTn id="25" dur="1000" fill="hold"/>
                                        <p:tgtEl>
                                          <p:spTgt spid="9"/>
                                        </p:tgtEl>
                                        <p:attrNameLst>
                                          <p:attrName>ppt_h</p:attrName>
                                        </p:attrNameLst>
                                      </p:cBhvr>
                                      <p:tavLst>
                                        <p:tav tm="0">
                                          <p:val>
                                            <p:fltVal val="0"/>
                                          </p:val>
                                        </p:tav>
                                        <p:tav tm="100000">
                                          <p:val>
                                            <p:strVal val="#ppt_h"/>
                                          </p:val>
                                        </p:tav>
                                      </p:tavLst>
                                    </p:anim>
                                    <p:anim calcmode="lin" valueType="num">
                                      <p:cBhvr>
                                        <p:cTn id="26" dur="1000" fill="hold"/>
                                        <p:tgtEl>
                                          <p:spTgt spid="9"/>
                                        </p:tgtEl>
                                        <p:attrNameLst>
                                          <p:attrName>style.rotation</p:attrName>
                                        </p:attrNameLst>
                                      </p:cBhvr>
                                      <p:tavLst>
                                        <p:tav tm="0">
                                          <p:val>
                                            <p:fltVal val="90"/>
                                          </p:val>
                                        </p:tav>
                                        <p:tav tm="100000">
                                          <p:val>
                                            <p:fltVal val="0"/>
                                          </p:val>
                                        </p:tav>
                                      </p:tavLst>
                                    </p:anim>
                                    <p:animEffect transition="in" filter="fade">
                                      <p:cBhvr>
                                        <p:cTn id="27" dur="1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 calcmode="lin" valueType="num">
                                      <p:cBhvr>
                                        <p:cTn id="32"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6">
                                            <p:txEl>
                                              <p:pRg st="1" end="1"/>
                                            </p:txEl>
                                          </p:spTgt>
                                        </p:tgtEl>
                                        <p:attrNameLst>
                                          <p:attrName>style.visibility</p:attrName>
                                        </p:attrNameLst>
                                      </p:cBhvr>
                                      <p:to>
                                        <p:strVal val="visible"/>
                                      </p:to>
                                    </p:set>
                                    <p:anim calcmode="lin" valueType="num">
                                      <p:cBhvr>
                                        <p:cTn id="39"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40" dur="500" fill="hold"/>
                                        <p:tgtEl>
                                          <p:spTgt spid="6">
                                            <p:txEl>
                                              <p:pRg st="1" end="1"/>
                                            </p:txEl>
                                          </p:spTgt>
                                        </p:tgtEl>
                                        <p:attrNameLst>
                                          <p:attrName>ppt_h</p:attrName>
                                        </p:attrNameLst>
                                      </p:cBhvr>
                                      <p:tavLst>
                                        <p:tav tm="0">
                                          <p:val>
                                            <p:fltVal val="0"/>
                                          </p:val>
                                        </p:tav>
                                        <p:tav tm="100000">
                                          <p:val>
                                            <p:strVal val="#ppt_h"/>
                                          </p:val>
                                        </p:tav>
                                      </p:tavLst>
                                    </p:anim>
                                    <p:animEffect transition="in" filter="fade">
                                      <p:cBhvr>
                                        <p:cTn id="41"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p"/>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3010" y="274320"/>
            <a:ext cx="10745586" cy="1371600"/>
          </a:xfrm>
        </p:spPr>
        <p:txBody>
          <a:bodyPr>
            <a:normAutofit/>
          </a:bodyPr>
          <a:lstStyle/>
          <a:p>
            <a:r>
              <a:rPr lang="en-US" dirty="0" smtClean="0">
                <a:solidFill>
                  <a:srgbClr val="00B0F0"/>
                </a:solidFill>
                <a:latin typeface="Old English Text MT" panose="03040902040508030806" pitchFamily="66" charset="0"/>
              </a:rPr>
              <a:t>2:</a:t>
            </a:r>
            <a:r>
              <a:rPr lang="it-IT" altLang="en-US" b="1" dirty="0" smtClean="0">
                <a:solidFill>
                  <a:srgbClr val="00B0F0"/>
                </a:solidFill>
                <a:latin typeface="Old English Text MT" panose="03040902040508030806" pitchFamily="66" charset="0"/>
              </a:rPr>
              <a:t>Sinh </a:t>
            </a:r>
            <a:r>
              <a:rPr lang="it-IT" altLang="en-US" b="1" dirty="0">
                <a:solidFill>
                  <a:srgbClr val="00B0F0"/>
                </a:solidFill>
                <a:latin typeface="Old English Text MT" panose="03040902040508030806" pitchFamily="66" charset="0"/>
              </a:rPr>
              <a:t>vật trong các đại địa chất:</a:t>
            </a:r>
            <a:r>
              <a:rPr lang="en-US" altLang="en-US" b="1" dirty="0">
                <a:solidFill>
                  <a:srgbClr val="00B0F0"/>
                </a:solidFill>
                <a:latin typeface="Old English Text MT" panose="03040902040508030806" pitchFamily="66" charset="0"/>
              </a:rPr>
              <a:t> </a:t>
            </a:r>
            <a:endParaRPr lang="en-US" dirty="0">
              <a:solidFill>
                <a:srgbClr val="00B0F0"/>
              </a:solidFill>
              <a:latin typeface="Old English Text MT" panose="03040902040508030806" pitchFamily="66" charset="0"/>
            </a:endParaRPr>
          </a:p>
        </p:txBody>
      </p:sp>
      <p:pic>
        <p:nvPicPr>
          <p:cNvPr id="4" name="Picture 3" descr="Pangaea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734051" y="1845425"/>
            <a:ext cx="5238750" cy="416052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32435" y="1244312"/>
            <a:ext cx="5310101" cy="6001643"/>
          </a:xfrm>
          <a:prstGeom prst="rect">
            <a:avLst/>
          </a:prstGeom>
          <a:noFill/>
        </p:spPr>
        <p:txBody>
          <a:bodyPr wrap="square" rtlCol="0">
            <a:spAutoFit/>
          </a:bodyPr>
          <a:lstStyle/>
          <a:p>
            <a:r>
              <a:rPr lang="it-IT" altLang="en-US" sz="2400" b="1" dirty="0" smtClean="0">
                <a:latin typeface="Times New Roman" panose="02020603050405020304" pitchFamily="18" charset="0"/>
              </a:rPr>
              <a:t>Thông qua :</a:t>
            </a:r>
          </a:p>
          <a:p>
            <a:r>
              <a:rPr lang="it-IT" altLang="en-US" dirty="0" smtClean="0">
                <a:latin typeface="Times New Roman" panose="02020603050405020304" pitchFamily="18" charset="0"/>
              </a:rPr>
              <a:t>-</a:t>
            </a:r>
            <a:r>
              <a:rPr lang="nb-NO" altLang="en-US" dirty="0" smtClean="0"/>
              <a:t>Những </a:t>
            </a:r>
            <a:r>
              <a:rPr lang="nb-NO" altLang="en-US" dirty="0"/>
              <a:t>biến đổi lớn về khí hậu, địa chất: Động đất, núi lửa, sự phân bố lại đại lục, đại dương, sự trôi dạt lục địa... </a:t>
            </a:r>
            <a:endParaRPr lang="nb-NO" altLang="en-US" dirty="0" smtClean="0"/>
          </a:p>
          <a:p>
            <a:r>
              <a:rPr lang="nb-NO" altLang="en-US" dirty="0" smtClean="0"/>
              <a:t>-Những </a:t>
            </a:r>
            <a:r>
              <a:rPr lang="nb-NO" altLang="en-US" dirty="0"/>
              <a:t>biến đổi về kiến tạo vỏ trái đất </a:t>
            </a:r>
            <a:r>
              <a:rPr lang="nl-NL" altLang="en-US" dirty="0">
                <a:sym typeface="Wingdings" panose="05000000000000000000" pitchFamily="2" charset="2"/>
              </a:rPr>
              <a:t></a:t>
            </a:r>
            <a:r>
              <a:rPr lang="nb-NO" altLang="en-US" dirty="0"/>
              <a:t> thay đổi lớn về điều kiện khí hậu </a:t>
            </a:r>
            <a:r>
              <a:rPr lang="nl-NL" altLang="en-US" dirty="0">
                <a:sym typeface="Wingdings" panose="05000000000000000000" pitchFamily="2" charset="2"/>
              </a:rPr>
              <a:t></a:t>
            </a:r>
            <a:r>
              <a:rPr lang="nb-NO" altLang="en-US" dirty="0"/>
              <a:t> các đợt tuyệt chủng hàng loạt </a:t>
            </a:r>
            <a:r>
              <a:rPr lang="nl-NL" altLang="en-US" dirty="0">
                <a:sym typeface="Wingdings" panose="05000000000000000000" pitchFamily="2" charset="2"/>
              </a:rPr>
              <a:t></a:t>
            </a:r>
            <a:r>
              <a:rPr lang="nb-NO" altLang="en-US" dirty="0"/>
              <a:t> Các đợt phát sinh các loài mới.</a:t>
            </a:r>
          </a:p>
          <a:p>
            <a:r>
              <a:rPr lang="nb-NO" altLang="en-US" dirty="0" smtClean="0"/>
              <a:t>-Căn </a:t>
            </a:r>
            <a:r>
              <a:rPr lang="nb-NO" altLang="en-US" dirty="0"/>
              <a:t>cứ vào các hóa thạch điển hình</a:t>
            </a:r>
            <a:r>
              <a:rPr lang="nb-NO" altLang="en-US" dirty="0" smtClean="0"/>
              <a:t>.</a:t>
            </a:r>
          </a:p>
          <a:p>
            <a:r>
              <a:rPr lang="nb-NO" altLang="en-US" dirty="0" smtClean="0">
                <a:sym typeface="Wingdings" panose="05000000000000000000" pitchFamily="2" charset="2"/>
              </a:rPr>
              <a:t>Các nhà địa chất học đã chia lịch sử trái đất thành 5 giai đoạn chính:</a:t>
            </a:r>
          </a:p>
          <a:p>
            <a:r>
              <a:rPr lang="nb-NO" altLang="en-US" dirty="0"/>
              <a:t>Lịch sử trái đất trải qua 5 giai đoạn ( 5 đại địa chất</a:t>
            </a:r>
            <a:r>
              <a:rPr lang="nb-NO" altLang="en-US" dirty="0" smtClean="0"/>
              <a:t>):</a:t>
            </a:r>
            <a:endParaRPr lang="nb-NO" altLang="en-US" dirty="0"/>
          </a:p>
          <a:p>
            <a:r>
              <a:rPr lang="nb-NO" altLang="en-US" dirty="0"/>
              <a:t>+ Đại Thái cổ</a:t>
            </a:r>
          </a:p>
          <a:p>
            <a:r>
              <a:rPr lang="nb-NO" altLang="en-US" dirty="0"/>
              <a:t>+ Đại Nguyên sinh</a:t>
            </a:r>
          </a:p>
          <a:p>
            <a:r>
              <a:rPr lang="nb-NO" altLang="en-US" dirty="0"/>
              <a:t>+ Đại cổ sinh</a:t>
            </a:r>
          </a:p>
          <a:p>
            <a:r>
              <a:rPr lang="nb-NO" altLang="en-US" dirty="0"/>
              <a:t>+ Đại Trung sinh</a:t>
            </a:r>
          </a:p>
          <a:p>
            <a:r>
              <a:rPr lang="nb-NO" altLang="en-US" dirty="0"/>
              <a:t>+ Đại Tân sinh</a:t>
            </a:r>
          </a:p>
          <a:p>
            <a:endParaRPr lang="nb-NO" altLang="en-US" dirty="0">
              <a:sym typeface="Wingdings" panose="05000000000000000000" pitchFamily="2" charset="2"/>
            </a:endParaRPr>
          </a:p>
          <a:p>
            <a:endParaRPr lang="it-IT" altLang="en-US" dirty="0">
              <a:latin typeface="Times New Roman" panose="02020603050405020304" pitchFamily="18" charset="0"/>
            </a:endParaRPr>
          </a:p>
          <a:p>
            <a:endParaRPr lang="en-US" dirty="0"/>
          </a:p>
        </p:txBody>
      </p:sp>
    </p:spTree>
    <p:extLst>
      <p:ext uri="{BB962C8B-B14F-4D97-AF65-F5344CB8AC3E}">
        <p14:creationId xmlns:p14="http://schemas.microsoft.com/office/powerpoint/2010/main" xmlns="" val="1450962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plus(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 calcmode="lin" valueType="num">
                                      <p:cBhvr additive="base">
                                        <p:cTn id="1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additive="base">
                                        <p:cTn id="2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barn(inVertical)">
                                      <p:cBhvr>
                                        <p:cTn id="27" dur="500"/>
                                        <p:tgtEl>
                                          <p:spTgt spid="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randombar(horizontal)">
                                      <p:cBhvr>
                                        <p:cTn id="32" dur="500"/>
                                        <p:tgtEl>
                                          <p:spTgt spid="5">
                                            <p:txEl>
                                              <p:pRg st="3" end="3"/>
                                            </p:txEl>
                                          </p:spTgt>
                                        </p:tgtEl>
                                      </p:cBhvr>
                                    </p:animEffect>
                                  </p:childTnLst>
                                </p:cTn>
                              </p:par>
                              <p:par>
                                <p:cTn id="33" presetID="14" presetClass="entr" presetSubtype="10" fill="hold" nodeType="with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randombar(horizontal)">
                                      <p:cBhvr>
                                        <p:cTn id="35" dur="500"/>
                                        <p:tgtEl>
                                          <p:spTgt spid="5">
                                            <p:txEl>
                                              <p:pRg st="4" end="4"/>
                                            </p:txEl>
                                          </p:spTgt>
                                        </p:tgtEl>
                                      </p:cBhvr>
                                    </p:animEffect>
                                  </p:childTnLst>
                                </p:cTn>
                              </p:par>
                              <p:par>
                                <p:cTn id="36" presetID="14" presetClass="entr" presetSubtype="10" fill="hold" nodeType="withEffect">
                                  <p:stCondLst>
                                    <p:cond delay="0"/>
                                  </p:stCondLst>
                                  <p:childTnLst>
                                    <p:set>
                                      <p:cBhvr>
                                        <p:cTn id="37" dur="1" fill="hold">
                                          <p:stCondLst>
                                            <p:cond delay="0"/>
                                          </p:stCondLst>
                                        </p:cTn>
                                        <p:tgtEl>
                                          <p:spTgt spid="5">
                                            <p:txEl>
                                              <p:pRg st="5" end="5"/>
                                            </p:txEl>
                                          </p:spTgt>
                                        </p:tgtEl>
                                        <p:attrNameLst>
                                          <p:attrName>style.visibility</p:attrName>
                                        </p:attrNameLst>
                                      </p:cBhvr>
                                      <p:to>
                                        <p:strVal val="visible"/>
                                      </p:to>
                                    </p:set>
                                    <p:animEffect transition="in" filter="randombar(horizontal)">
                                      <p:cBhvr>
                                        <p:cTn id="38" dur="500"/>
                                        <p:tgtEl>
                                          <p:spTgt spid="5">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5" presetClass="entr" presetSubtype="0" fill="hold"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Effect transition="in" filter="fade">
                                      <p:cBhvr>
                                        <p:cTn id="43" dur="2000"/>
                                        <p:tgtEl>
                                          <p:spTgt spid="5">
                                            <p:txEl>
                                              <p:pRg st="6" end="6"/>
                                            </p:txEl>
                                          </p:spTgt>
                                        </p:tgtEl>
                                      </p:cBhvr>
                                    </p:animEffect>
                                    <p:anim calcmode="lin" valueType="num">
                                      <p:cBhvr>
                                        <p:cTn id="44" dur="2000" fill="hold"/>
                                        <p:tgtEl>
                                          <p:spTgt spid="5">
                                            <p:txEl>
                                              <p:pRg st="6" end="6"/>
                                            </p:txEl>
                                          </p:spTgt>
                                        </p:tgtEl>
                                        <p:attrNameLst>
                                          <p:attrName>ppt_w</p:attrName>
                                        </p:attrNameLst>
                                      </p:cBhvr>
                                      <p:tavLst>
                                        <p:tav tm="0" fmla="#ppt_w*sin(2.5*pi*$)">
                                          <p:val>
                                            <p:fltVal val="0"/>
                                          </p:val>
                                        </p:tav>
                                        <p:tav tm="100000">
                                          <p:val>
                                            <p:fltVal val="1"/>
                                          </p:val>
                                        </p:tav>
                                      </p:tavLst>
                                    </p:anim>
                                    <p:anim calcmode="lin" valueType="num">
                                      <p:cBhvr>
                                        <p:cTn id="45" dur="2000" fill="hold"/>
                                        <p:tgtEl>
                                          <p:spTgt spid="5">
                                            <p:txEl>
                                              <p:pRg st="6" end="6"/>
                                            </p:txEl>
                                          </p:spTgt>
                                        </p:tgtEl>
                                        <p:attrNameLst>
                                          <p:attrName>ppt_h</p:attrName>
                                        </p:attrNameLst>
                                      </p:cBhvr>
                                      <p:tavLst>
                                        <p:tav tm="0">
                                          <p:val>
                                            <p:strVal val="#ppt_h"/>
                                          </p:val>
                                        </p:tav>
                                        <p:tav tm="100000">
                                          <p:val>
                                            <p:strVal val="#ppt_h"/>
                                          </p:val>
                                        </p:tav>
                                      </p:tavLst>
                                    </p:anim>
                                  </p:childTnLst>
                                </p:cTn>
                              </p:par>
                              <p:par>
                                <p:cTn id="46" presetID="45" presetClass="entr" presetSubtype="0" fill="hold" nodeType="withEffect">
                                  <p:stCondLst>
                                    <p:cond delay="0"/>
                                  </p:stCondLst>
                                  <p:childTnLst>
                                    <p:set>
                                      <p:cBhvr>
                                        <p:cTn id="47" dur="1" fill="hold">
                                          <p:stCondLst>
                                            <p:cond delay="0"/>
                                          </p:stCondLst>
                                        </p:cTn>
                                        <p:tgtEl>
                                          <p:spTgt spid="5">
                                            <p:txEl>
                                              <p:pRg st="7" end="7"/>
                                            </p:txEl>
                                          </p:spTgt>
                                        </p:tgtEl>
                                        <p:attrNameLst>
                                          <p:attrName>style.visibility</p:attrName>
                                        </p:attrNameLst>
                                      </p:cBhvr>
                                      <p:to>
                                        <p:strVal val="visible"/>
                                      </p:to>
                                    </p:set>
                                    <p:animEffect transition="in" filter="fade">
                                      <p:cBhvr>
                                        <p:cTn id="48" dur="2000"/>
                                        <p:tgtEl>
                                          <p:spTgt spid="5">
                                            <p:txEl>
                                              <p:pRg st="7" end="7"/>
                                            </p:txEl>
                                          </p:spTgt>
                                        </p:tgtEl>
                                      </p:cBhvr>
                                    </p:animEffect>
                                    <p:anim calcmode="lin" valueType="num">
                                      <p:cBhvr>
                                        <p:cTn id="49" dur="2000" fill="hold"/>
                                        <p:tgtEl>
                                          <p:spTgt spid="5">
                                            <p:txEl>
                                              <p:pRg st="7" end="7"/>
                                            </p:txEl>
                                          </p:spTgt>
                                        </p:tgtEl>
                                        <p:attrNameLst>
                                          <p:attrName>ppt_w</p:attrName>
                                        </p:attrNameLst>
                                      </p:cBhvr>
                                      <p:tavLst>
                                        <p:tav tm="0" fmla="#ppt_w*sin(2.5*pi*$)">
                                          <p:val>
                                            <p:fltVal val="0"/>
                                          </p:val>
                                        </p:tav>
                                        <p:tav tm="100000">
                                          <p:val>
                                            <p:fltVal val="1"/>
                                          </p:val>
                                        </p:tav>
                                      </p:tavLst>
                                    </p:anim>
                                    <p:anim calcmode="lin" valueType="num">
                                      <p:cBhvr>
                                        <p:cTn id="50" dur="2000" fill="hold"/>
                                        <p:tgtEl>
                                          <p:spTgt spid="5">
                                            <p:txEl>
                                              <p:pRg st="7" end="7"/>
                                            </p:txEl>
                                          </p:spTgt>
                                        </p:tgtEl>
                                        <p:attrNameLst>
                                          <p:attrName>ppt_h</p:attrName>
                                        </p:attrNameLst>
                                      </p:cBhvr>
                                      <p:tavLst>
                                        <p:tav tm="0">
                                          <p:val>
                                            <p:strVal val="#ppt_h"/>
                                          </p:val>
                                        </p:tav>
                                        <p:tav tm="100000">
                                          <p:val>
                                            <p:strVal val="#ppt_h"/>
                                          </p:val>
                                        </p:tav>
                                      </p:tavLst>
                                    </p:anim>
                                  </p:childTnLst>
                                </p:cTn>
                              </p:par>
                              <p:par>
                                <p:cTn id="51" presetID="45" presetClass="entr" presetSubtype="0" fill="hold" nodeType="withEffect">
                                  <p:stCondLst>
                                    <p:cond delay="0"/>
                                  </p:stCondLst>
                                  <p:childTnLst>
                                    <p:set>
                                      <p:cBhvr>
                                        <p:cTn id="52" dur="1" fill="hold">
                                          <p:stCondLst>
                                            <p:cond delay="0"/>
                                          </p:stCondLst>
                                        </p:cTn>
                                        <p:tgtEl>
                                          <p:spTgt spid="5">
                                            <p:txEl>
                                              <p:pRg st="8" end="8"/>
                                            </p:txEl>
                                          </p:spTgt>
                                        </p:tgtEl>
                                        <p:attrNameLst>
                                          <p:attrName>style.visibility</p:attrName>
                                        </p:attrNameLst>
                                      </p:cBhvr>
                                      <p:to>
                                        <p:strVal val="visible"/>
                                      </p:to>
                                    </p:set>
                                    <p:animEffect transition="in" filter="fade">
                                      <p:cBhvr>
                                        <p:cTn id="53" dur="2000"/>
                                        <p:tgtEl>
                                          <p:spTgt spid="5">
                                            <p:txEl>
                                              <p:pRg st="8" end="8"/>
                                            </p:txEl>
                                          </p:spTgt>
                                        </p:tgtEl>
                                      </p:cBhvr>
                                    </p:animEffect>
                                    <p:anim calcmode="lin" valueType="num">
                                      <p:cBhvr>
                                        <p:cTn id="54" dur="2000" fill="hold"/>
                                        <p:tgtEl>
                                          <p:spTgt spid="5">
                                            <p:txEl>
                                              <p:pRg st="8" end="8"/>
                                            </p:txEl>
                                          </p:spTgt>
                                        </p:tgtEl>
                                        <p:attrNameLst>
                                          <p:attrName>ppt_w</p:attrName>
                                        </p:attrNameLst>
                                      </p:cBhvr>
                                      <p:tavLst>
                                        <p:tav tm="0" fmla="#ppt_w*sin(2.5*pi*$)">
                                          <p:val>
                                            <p:fltVal val="0"/>
                                          </p:val>
                                        </p:tav>
                                        <p:tav tm="100000">
                                          <p:val>
                                            <p:fltVal val="1"/>
                                          </p:val>
                                        </p:tav>
                                      </p:tavLst>
                                    </p:anim>
                                    <p:anim calcmode="lin" valueType="num">
                                      <p:cBhvr>
                                        <p:cTn id="55" dur="2000" fill="hold"/>
                                        <p:tgtEl>
                                          <p:spTgt spid="5">
                                            <p:txEl>
                                              <p:pRg st="8" end="8"/>
                                            </p:txEl>
                                          </p:spTgt>
                                        </p:tgtEl>
                                        <p:attrNameLst>
                                          <p:attrName>ppt_h</p:attrName>
                                        </p:attrNameLst>
                                      </p:cBhvr>
                                      <p:tavLst>
                                        <p:tav tm="0">
                                          <p:val>
                                            <p:strVal val="#ppt_h"/>
                                          </p:val>
                                        </p:tav>
                                        <p:tav tm="100000">
                                          <p:val>
                                            <p:strVal val="#ppt_h"/>
                                          </p:val>
                                        </p:tav>
                                      </p:tavLst>
                                    </p:anim>
                                  </p:childTnLst>
                                </p:cTn>
                              </p:par>
                              <p:par>
                                <p:cTn id="56" presetID="45" presetClass="entr" presetSubtype="0" fill="hold" nodeType="withEffect">
                                  <p:stCondLst>
                                    <p:cond delay="0"/>
                                  </p:stCondLst>
                                  <p:childTnLst>
                                    <p:set>
                                      <p:cBhvr>
                                        <p:cTn id="57" dur="1" fill="hold">
                                          <p:stCondLst>
                                            <p:cond delay="0"/>
                                          </p:stCondLst>
                                        </p:cTn>
                                        <p:tgtEl>
                                          <p:spTgt spid="5">
                                            <p:txEl>
                                              <p:pRg st="9" end="9"/>
                                            </p:txEl>
                                          </p:spTgt>
                                        </p:tgtEl>
                                        <p:attrNameLst>
                                          <p:attrName>style.visibility</p:attrName>
                                        </p:attrNameLst>
                                      </p:cBhvr>
                                      <p:to>
                                        <p:strVal val="visible"/>
                                      </p:to>
                                    </p:set>
                                    <p:animEffect transition="in" filter="fade">
                                      <p:cBhvr>
                                        <p:cTn id="58" dur="2000"/>
                                        <p:tgtEl>
                                          <p:spTgt spid="5">
                                            <p:txEl>
                                              <p:pRg st="9" end="9"/>
                                            </p:txEl>
                                          </p:spTgt>
                                        </p:tgtEl>
                                      </p:cBhvr>
                                    </p:animEffect>
                                    <p:anim calcmode="lin" valueType="num">
                                      <p:cBhvr>
                                        <p:cTn id="59" dur="2000" fill="hold"/>
                                        <p:tgtEl>
                                          <p:spTgt spid="5">
                                            <p:txEl>
                                              <p:pRg st="9" end="9"/>
                                            </p:txEl>
                                          </p:spTgt>
                                        </p:tgtEl>
                                        <p:attrNameLst>
                                          <p:attrName>ppt_w</p:attrName>
                                        </p:attrNameLst>
                                      </p:cBhvr>
                                      <p:tavLst>
                                        <p:tav tm="0" fmla="#ppt_w*sin(2.5*pi*$)">
                                          <p:val>
                                            <p:fltVal val="0"/>
                                          </p:val>
                                        </p:tav>
                                        <p:tav tm="100000">
                                          <p:val>
                                            <p:fltVal val="1"/>
                                          </p:val>
                                        </p:tav>
                                      </p:tavLst>
                                    </p:anim>
                                    <p:anim calcmode="lin" valueType="num">
                                      <p:cBhvr>
                                        <p:cTn id="60" dur="2000" fill="hold"/>
                                        <p:tgtEl>
                                          <p:spTgt spid="5">
                                            <p:txEl>
                                              <p:pRg st="9" end="9"/>
                                            </p:txEl>
                                          </p:spTgt>
                                        </p:tgtEl>
                                        <p:attrNameLst>
                                          <p:attrName>ppt_h</p:attrName>
                                        </p:attrNameLst>
                                      </p:cBhvr>
                                      <p:tavLst>
                                        <p:tav tm="0">
                                          <p:val>
                                            <p:strVal val="#ppt_h"/>
                                          </p:val>
                                        </p:tav>
                                        <p:tav tm="100000">
                                          <p:val>
                                            <p:strVal val="#ppt_h"/>
                                          </p:val>
                                        </p:tav>
                                      </p:tavLst>
                                    </p:anim>
                                  </p:childTnLst>
                                </p:cTn>
                              </p:par>
                              <p:par>
                                <p:cTn id="61" presetID="45" presetClass="entr" presetSubtype="0" fill="hold" nodeType="withEffect">
                                  <p:stCondLst>
                                    <p:cond delay="0"/>
                                  </p:stCondLst>
                                  <p:childTnLst>
                                    <p:set>
                                      <p:cBhvr>
                                        <p:cTn id="62" dur="1" fill="hold">
                                          <p:stCondLst>
                                            <p:cond delay="0"/>
                                          </p:stCondLst>
                                        </p:cTn>
                                        <p:tgtEl>
                                          <p:spTgt spid="5">
                                            <p:txEl>
                                              <p:pRg st="10" end="10"/>
                                            </p:txEl>
                                          </p:spTgt>
                                        </p:tgtEl>
                                        <p:attrNameLst>
                                          <p:attrName>style.visibility</p:attrName>
                                        </p:attrNameLst>
                                      </p:cBhvr>
                                      <p:to>
                                        <p:strVal val="visible"/>
                                      </p:to>
                                    </p:set>
                                    <p:animEffect transition="in" filter="fade">
                                      <p:cBhvr>
                                        <p:cTn id="63" dur="2000"/>
                                        <p:tgtEl>
                                          <p:spTgt spid="5">
                                            <p:txEl>
                                              <p:pRg st="10" end="10"/>
                                            </p:txEl>
                                          </p:spTgt>
                                        </p:tgtEl>
                                      </p:cBhvr>
                                    </p:animEffect>
                                    <p:anim calcmode="lin" valueType="num">
                                      <p:cBhvr>
                                        <p:cTn id="64" dur="2000" fill="hold"/>
                                        <p:tgtEl>
                                          <p:spTgt spid="5">
                                            <p:txEl>
                                              <p:pRg st="10" end="10"/>
                                            </p:txEl>
                                          </p:spTgt>
                                        </p:tgtEl>
                                        <p:attrNameLst>
                                          <p:attrName>ppt_w</p:attrName>
                                        </p:attrNameLst>
                                      </p:cBhvr>
                                      <p:tavLst>
                                        <p:tav tm="0" fmla="#ppt_w*sin(2.5*pi*$)">
                                          <p:val>
                                            <p:fltVal val="0"/>
                                          </p:val>
                                        </p:tav>
                                        <p:tav tm="100000">
                                          <p:val>
                                            <p:fltVal val="1"/>
                                          </p:val>
                                        </p:tav>
                                      </p:tavLst>
                                    </p:anim>
                                    <p:anim calcmode="lin" valueType="num">
                                      <p:cBhvr>
                                        <p:cTn id="65" dur="2000" fill="hold"/>
                                        <p:tgtEl>
                                          <p:spTgt spid="5">
                                            <p:txEl>
                                              <p:pRg st="10" end="1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4" descr="7556518_ori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13560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6" name="Picture 4" descr="vikhuanlam-vt"/>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96200" y="1131332"/>
            <a:ext cx="2971800" cy="2526268"/>
          </a:xfrm>
          <a:prstGeom prst="rect">
            <a:avLst/>
          </a:prstGeom>
          <a:noFill/>
          <a:extLst>
            <a:ext uri="{909E8E84-426E-40DD-AFC4-6F175D3DCCD1}">
              <a14:hiddenFill xmlns:a14="http://schemas.microsoft.com/office/drawing/2010/main" xmlns="">
                <a:solidFill>
                  <a:srgbClr val="FFFFFF"/>
                </a:solidFill>
              </a14:hiddenFill>
            </a:ext>
          </a:extLst>
        </p:spPr>
      </p:pic>
      <p:pic>
        <p:nvPicPr>
          <p:cNvPr id="131077" name="Picture 5" descr="vk 1,5 ti nam"/>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572000" y="1131332"/>
            <a:ext cx="3124200" cy="2526268"/>
          </a:xfrm>
          <a:prstGeom prst="rect">
            <a:avLst/>
          </a:prstGeom>
          <a:noFill/>
          <a:extLst>
            <a:ext uri="{909E8E84-426E-40DD-AFC4-6F175D3DCCD1}">
              <a14:hiddenFill xmlns:a14="http://schemas.microsoft.com/office/drawing/2010/main" xmlns="">
                <a:solidFill>
                  <a:srgbClr val="FFFFFF"/>
                </a:solidFill>
              </a14:hiddenFill>
            </a:ext>
          </a:extLst>
        </p:spPr>
      </p:pic>
      <p:sp>
        <p:nvSpPr>
          <p:cNvPr id="131079" name="Text Box 7"/>
          <p:cNvSpPr txBox="1">
            <a:spLocks noChangeArrowheads="1"/>
          </p:cNvSpPr>
          <p:nvPr/>
        </p:nvSpPr>
        <p:spPr bwMode="auto">
          <a:xfrm>
            <a:off x="561254" y="423446"/>
            <a:ext cx="8021491" cy="6771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en-US" sz="2000" b="1" u="sng" dirty="0">
                <a:latin typeface="Times New Roman" panose="02020603050405020304" pitchFamily="18" charset="0"/>
                <a:cs typeface="Times New Roman" panose="02020603050405020304" pitchFamily="18" charset="0"/>
              </a:rPr>
              <a:t>LỊCH SỬ PHÁT TRIỂN CỦA SINH GIỚI QUA CÁC ĐẠI ĐỊA CHẤT</a:t>
            </a:r>
            <a:r>
              <a:rPr lang="en-US" altLang="en-US" sz="2000" b="1" dirty="0">
                <a:latin typeface="Times New Roman" panose="02020603050405020304" pitchFamily="18" charset="0"/>
                <a:cs typeface="Times New Roman" panose="02020603050405020304" pitchFamily="18" charset="0"/>
              </a:rPr>
              <a:t> </a:t>
            </a:r>
          </a:p>
          <a:p>
            <a:r>
              <a:rPr lang="en-US" altLang="en-US" b="1" i="1" dirty="0" err="1">
                <a:latin typeface="Times New Roman" panose="02020603050405020304" pitchFamily="18" charset="0"/>
                <a:cs typeface="Times New Roman" panose="02020603050405020304" pitchFamily="18" charset="0"/>
              </a:rPr>
              <a:t>Những</a:t>
            </a:r>
            <a:r>
              <a:rPr lang="en-US" altLang="en-US" b="1" i="1" dirty="0">
                <a:latin typeface="Times New Roman" panose="02020603050405020304" pitchFamily="18" charset="0"/>
                <a:cs typeface="Times New Roman" panose="02020603050405020304" pitchFamily="18" charset="0"/>
              </a:rPr>
              <a:t> </a:t>
            </a:r>
            <a:r>
              <a:rPr lang="en-US" altLang="en-US" b="1" i="1" dirty="0" err="1">
                <a:latin typeface="Times New Roman" panose="02020603050405020304" pitchFamily="18" charset="0"/>
                <a:cs typeface="Times New Roman" panose="02020603050405020304" pitchFamily="18" charset="0"/>
              </a:rPr>
              <a:t>sinh</a:t>
            </a:r>
            <a:r>
              <a:rPr lang="en-US" altLang="en-US" b="1" i="1" dirty="0">
                <a:latin typeface="Times New Roman" panose="02020603050405020304" pitchFamily="18" charset="0"/>
                <a:cs typeface="Times New Roman" panose="02020603050405020304" pitchFamily="18" charset="0"/>
              </a:rPr>
              <a:t> </a:t>
            </a:r>
            <a:r>
              <a:rPr lang="en-US" altLang="en-US" b="1" i="1" dirty="0" err="1">
                <a:latin typeface="Times New Roman" panose="02020603050405020304" pitchFamily="18" charset="0"/>
                <a:cs typeface="Times New Roman" panose="02020603050405020304" pitchFamily="18" charset="0"/>
              </a:rPr>
              <a:t>vật</a:t>
            </a:r>
            <a:r>
              <a:rPr lang="en-US" altLang="en-US" b="1" i="1" dirty="0">
                <a:latin typeface="Times New Roman" panose="02020603050405020304" pitchFamily="18" charset="0"/>
                <a:cs typeface="Times New Roman" panose="02020603050405020304" pitchFamily="18" charset="0"/>
              </a:rPr>
              <a:t> </a:t>
            </a:r>
            <a:r>
              <a:rPr lang="en-US" altLang="en-US" b="1" i="1" dirty="0" err="1">
                <a:latin typeface="Times New Roman" panose="02020603050405020304" pitchFamily="18" charset="0"/>
                <a:cs typeface="Times New Roman" panose="02020603050405020304" pitchFamily="18" charset="0"/>
              </a:rPr>
              <a:t>đầu</a:t>
            </a:r>
            <a:r>
              <a:rPr lang="en-US" altLang="en-US" b="1" i="1" dirty="0">
                <a:latin typeface="Times New Roman" panose="02020603050405020304" pitchFamily="18" charset="0"/>
                <a:cs typeface="Times New Roman" panose="02020603050405020304" pitchFamily="18" charset="0"/>
              </a:rPr>
              <a:t> </a:t>
            </a:r>
            <a:r>
              <a:rPr lang="en-US" altLang="en-US" b="1" i="1" dirty="0" err="1">
                <a:latin typeface="Times New Roman" panose="02020603050405020304" pitchFamily="18" charset="0"/>
                <a:cs typeface="Times New Roman" panose="02020603050405020304" pitchFamily="18" charset="0"/>
              </a:rPr>
              <a:t>tiên</a:t>
            </a:r>
            <a:r>
              <a:rPr lang="en-US" altLang="en-US" b="1" i="1" dirty="0">
                <a:latin typeface="Times New Roman" panose="02020603050405020304" pitchFamily="18" charset="0"/>
                <a:cs typeface="Times New Roman" panose="02020603050405020304" pitchFamily="18" charset="0"/>
              </a:rPr>
              <a:t> </a:t>
            </a:r>
            <a:r>
              <a:rPr lang="en-US" altLang="en-US" b="1" i="1" dirty="0" err="1">
                <a:latin typeface="Times New Roman" panose="02020603050405020304" pitchFamily="18" charset="0"/>
                <a:cs typeface="Times New Roman" panose="02020603050405020304" pitchFamily="18" charset="0"/>
              </a:rPr>
              <a:t>trên</a:t>
            </a:r>
            <a:r>
              <a:rPr lang="en-US" altLang="en-US" b="1" i="1" dirty="0">
                <a:latin typeface="Times New Roman" panose="02020603050405020304" pitchFamily="18" charset="0"/>
                <a:cs typeface="Times New Roman" panose="02020603050405020304" pitchFamily="18" charset="0"/>
              </a:rPr>
              <a:t> </a:t>
            </a:r>
            <a:r>
              <a:rPr lang="en-US" altLang="en-US" b="1" i="1" dirty="0" err="1">
                <a:latin typeface="Times New Roman" panose="02020603050405020304" pitchFamily="18" charset="0"/>
                <a:cs typeface="Times New Roman" panose="02020603050405020304" pitchFamily="18" charset="0"/>
              </a:rPr>
              <a:t>trái</a:t>
            </a:r>
            <a:r>
              <a:rPr lang="en-US" altLang="en-US" b="1" i="1" dirty="0">
                <a:latin typeface="Times New Roman" panose="02020603050405020304" pitchFamily="18" charset="0"/>
                <a:cs typeface="Times New Roman" panose="02020603050405020304" pitchFamily="18" charset="0"/>
              </a:rPr>
              <a:t> </a:t>
            </a:r>
            <a:r>
              <a:rPr lang="en-US" altLang="en-US" b="1" i="1" dirty="0" err="1">
                <a:latin typeface="Times New Roman" panose="02020603050405020304" pitchFamily="18" charset="0"/>
                <a:cs typeface="Times New Roman" panose="02020603050405020304" pitchFamily="18" charset="0"/>
              </a:rPr>
              <a:t>đất</a:t>
            </a:r>
            <a:r>
              <a:rPr lang="en-US" altLang="en-US" b="1" i="1" dirty="0">
                <a:latin typeface="Times New Roman" panose="02020603050405020304" pitchFamily="18" charset="0"/>
                <a:cs typeface="Times New Roman" panose="02020603050405020304" pitchFamily="18" charset="0"/>
              </a:rPr>
              <a:t> ở  </a:t>
            </a:r>
            <a:r>
              <a:rPr lang="en-US" altLang="en-US" b="1" i="1" dirty="0" err="1">
                <a:latin typeface="Times New Roman" panose="02020603050405020304" pitchFamily="18" charset="0"/>
                <a:cs typeface="Times New Roman" panose="02020603050405020304" pitchFamily="18" charset="0"/>
              </a:rPr>
              <a:t>Đại</a:t>
            </a:r>
            <a:r>
              <a:rPr lang="en-US" altLang="en-US" b="1" i="1" dirty="0">
                <a:latin typeface="Times New Roman" panose="02020603050405020304" pitchFamily="18" charset="0"/>
                <a:cs typeface="Times New Roman" panose="02020603050405020304" pitchFamily="18" charset="0"/>
              </a:rPr>
              <a:t> </a:t>
            </a:r>
            <a:r>
              <a:rPr lang="en-US" altLang="en-US" b="1" i="1" dirty="0" err="1">
                <a:latin typeface="Times New Roman" panose="02020603050405020304" pitchFamily="18" charset="0"/>
                <a:cs typeface="Times New Roman" panose="02020603050405020304" pitchFamily="18" charset="0"/>
              </a:rPr>
              <a:t>Thái</a:t>
            </a:r>
            <a:r>
              <a:rPr lang="en-US" altLang="en-US" b="1" i="1" dirty="0">
                <a:latin typeface="Times New Roman" panose="02020603050405020304" pitchFamily="18" charset="0"/>
                <a:cs typeface="Times New Roman" panose="02020603050405020304" pitchFamily="18" charset="0"/>
              </a:rPr>
              <a:t> </a:t>
            </a:r>
            <a:r>
              <a:rPr lang="en-US" altLang="en-US" b="1" i="1" dirty="0" err="1">
                <a:latin typeface="Times New Roman" panose="02020603050405020304" pitchFamily="18" charset="0"/>
                <a:cs typeface="Times New Roman" panose="02020603050405020304" pitchFamily="18" charset="0"/>
              </a:rPr>
              <a:t>cổ</a:t>
            </a:r>
            <a:r>
              <a:rPr lang="en-US" altLang="en-US" b="1" i="1" dirty="0">
                <a:latin typeface="Times New Roman" panose="02020603050405020304" pitchFamily="18" charset="0"/>
                <a:cs typeface="Times New Roman" panose="02020603050405020304" pitchFamily="18" charset="0"/>
              </a:rPr>
              <a:t>: </a:t>
            </a:r>
            <a:r>
              <a:rPr lang="en-US" altLang="en-US" b="1" i="1" dirty="0" err="1">
                <a:latin typeface="Times New Roman" panose="02020603050405020304" pitchFamily="18" charset="0"/>
                <a:cs typeface="Times New Roman" panose="02020603050405020304" pitchFamily="18" charset="0"/>
              </a:rPr>
              <a:t>Sinh</a:t>
            </a:r>
            <a:r>
              <a:rPr lang="en-US" altLang="en-US" b="1" i="1" dirty="0">
                <a:latin typeface="Times New Roman" panose="02020603050405020304" pitchFamily="18" charset="0"/>
                <a:cs typeface="Times New Roman" panose="02020603050405020304" pitchFamily="18" charset="0"/>
              </a:rPr>
              <a:t> </a:t>
            </a:r>
            <a:r>
              <a:rPr lang="en-US" altLang="en-US" b="1" i="1" dirty="0" err="1">
                <a:latin typeface="Times New Roman" panose="02020603050405020304" pitchFamily="18" charset="0"/>
                <a:cs typeface="Times New Roman" panose="02020603050405020304" pitchFamily="18" charset="0"/>
              </a:rPr>
              <a:t>vật</a:t>
            </a:r>
            <a:r>
              <a:rPr lang="en-US" altLang="en-US" b="1" i="1" dirty="0">
                <a:latin typeface="Times New Roman" panose="02020603050405020304" pitchFamily="18" charset="0"/>
                <a:cs typeface="Times New Roman" panose="02020603050405020304" pitchFamily="18" charset="0"/>
              </a:rPr>
              <a:t> </a:t>
            </a:r>
            <a:r>
              <a:rPr lang="en-US" altLang="en-US" b="1" i="1" dirty="0" err="1">
                <a:latin typeface="Times New Roman" panose="02020603050405020304" pitchFamily="18" charset="0"/>
                <a:cs typeface="Times New Roman" panose="02020603050405020304" pitchFamily="18" charset="0"/>
              </a:rPr>
              <a:t>nhân</a:t>
            </a:r>
            <a:r>
              <a:rPr lang="en-US" altLang="en-US" b="1" i="1" dirty="0">
                <a:latin typeface="Times New Roman" panose="02020603050405020304" pitchFamily="18" charset="0"/>
                <a:cs typeface="Times New Roman" panose="02020603050405020304" pitchFamily="18" charset="0"/>
              </a:rPr>
              <a:t> </a:t>
            </a:r>
            <a:r>
              <a:rPr lang="en-US" altLang="en-US" b="1" i="1" dirty="0" err="1">
                <a:latin typeface="Times New Roman" panose="02020603050405020304" pitchFamily="18" charset="0"/>
                <a:cs typeface="Times New Roman" panose="02020603050405020304" pitchFamily="18" charset="0"/>
              </a:rPr>
              <a:t>sơ</a:t>
            </a:r>
            <a:endParaRPr lang="en-US" altLang="en-US" b="1" i="1" dirty="0">
              <a:latin typeface="Times New Roman" panose="02020603050405020304" pitchFamily="18" charset="0"/>
              <a:cs typeface="Times New Roman" panose="02020603050405020304" pitchFamily="18" charset="0"/>
            </a:endParaRPr>
          </a:p>
        </p:txBody>
      </p:sp>
      <p:pic>
        <p:nvPicPr>
          <p:cNvPr id="131082" name="Picture 10" descr="vk 950 tr n"/>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524000" y="1131332"/>
            <a:ext cx="3048000" cy="2526268"/>
          </a:xfrm>
          <a:prstGeom prst="rect">
            <a:avLst/>
          </a:prstGeom>
          <a:noFill/>
          <a:extLst>
            <a:ext uri="{909E8E84-426E-40DD-AFC4-6F175D3DCCD1}">
              <a14:hiddenFill xmlns:a14="http://schemas.microsoft.com/office/drawing/2010/main" xmlns="">
                <a:solidFill>
                  <a:srgbClr val="FFFFFF"/>
                </a:solidFill>
              </a14:hiddenFill>
            </a:ext>
          </a:extLst>
        </p:spPr>
      </p:pic>
      <p:pic>
        <p:nvPicPr>
          <p:cNvPr id="131086" name="Picture 14" descr="dv co"/>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7987070" y="3973483"/>
            <a:ext cx="2680930" cy="2532885"/>
          </a:xfrm>
          <a:prstGeom prst="rect">
            <a:avLst/>
          </a:prstGeom>
          <a:noFill/>
          <a:extLst>
            <a:ext uri="{909E8E84-426E-40DD-AFC4-6F175D3DCCD1}">
              <a14:hiddenFill xmlns:a14="http://schemas.microsoft.com/office/drawing/2010/main" xmlns="">
                <a:solidFill>
                  <a:srgbClr val="FFFFFF"/>
                </a:solidFill>
              </a14:hiddenFill>
            </a:ext>
          </a:extLst>
        </p:spPr>
      </p:pic>
      <p:pic>
        <p:nvPicPr>
          <p:cNvPr id="131087" name="Picture 15" descr="dv co nhat"/>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4754880" y="3973483"/>
            <a:ext cx="2822826" cy="2513057"/>
          </a:xfrm>
          <a:prstGeom prst="rect">
            <a:avLst/>
          </a:prstGeom>
          <a:noFill/>
          <a:extLst>
            <a:ext uri="{909E8E84-426E-40DD-AFC4-6F175D3DCCD1}">
              <a14:hiddenFill xmlns:a14="http://schemas.microsoft.com/office/drawing/2010/main" xmlns="">
                <a:solidFill>
                  <a:srgbClr val="FFFFFF"/>
                </a:solidFill>
              </a14:hiddenFill>
            </a:ext>
          </a:extLst>
        </p:spPr>
      </p:pic>
      <p:sp>
        <p:nvSpPr>
          <p:cNvPr id="131088" name="Text Box 16"/>
          <p:cNvSpPr txBox="1">
            <a:spLocks noChangeArrowheads="1"/>
          </p:cNvSpPr>
          <p:nvPr/>
        </p:nvSpPr>
        <p:spPr bwMode="auto">
          <a:xfrm>
            <a:off x="1524000" y="3657600"/>
            <a:ext cx="914400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just"/>
            <a:r>
              <a:rPr lang="en-US" altLang="en-US" b="1" dirty="0" err="1">
                <a:latin typeface="Times New Roman" panose="02020603050405020304" pitchFamily="18" charset="0"/>
                <a:cs typeface="Times New Roman" panose="02020603050405020304" pitchFamily="18" charset="0"/>
              </a:rPr>
              <a:t>Những</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sinh</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vật</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có</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nhân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đầu</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tiên</a:t>
            </a:r>
            <a:r>
              <a:rPr lang="en-US" altLang="en-US" b="1" dirty="0">
                <a:latin typeface="Times New Roman" panose="02020603050405020304" pitchFamily="18" charset="0"/>
                <a:cs typeface="Times New Roman" panose="02020603050405020304" pitchFamily="18" charset="0"/>
              </a:rPr>
              <a:t> ở </a:t>
            </a:r>
            <a:r>
              <a:rPr lang="en-US" altLang="en-US" b="1" dirty="0" err="1">
                <a:latin typeface="Times New Roman" panose="02020603050405020304" pitchFamily="18" charset="0"/>
                <a:cs typeface="Times New Roman" panose="02020603050405020304" pitchFamily="18" charset="0"/>
              </a:rPr>
              <a:t>đại</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Nguyên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sinh</a:t>
            </a:r>
            <a:r>
              <a:rPr lang="en-US" altLang="en-US" b="1" dirty="0">
                <a:latin typeface="Times New Roman" panose="02020603050405020304" pitchFamily="18" charset="0"/>
                <a:cs typeface="Times New Roman" panose="02020603050405020304" pitchFamily="18" charset="0"/>
              </a:rPr>
              <a:t>.</a:t>
            </a:r>
          </a:p>
        </p:txBody>
      </p:sp>
      <p:pic>
        <p:nvPicPr>
          <p:cNvPr id="131089" name="Picture 17" descr="sv nhan so"/>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1549401" y="3973483"/>
            <a:ext cx="2938011" cy="257971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568247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31079">
                                            <p:txEl>
                                              <p:pRg st="1" end="1"/>
                                            </p:txEl>
                                          </p:spTgt>
                                        </p:tgtEl>
                                        <p:attrNameLst>
                                          <p:attrName>style.visibility</p:attrName>
                                        </p:attrNameLst>
                                      </p:cBhvr>
                                      <p:to>
                                        <p:strVal val="visible"/>
                                      </p:to>
                                    </p:set>
                                    <p:animEffect transition="in" filter="fade">
                                      <p:cBhvr>
                                        <p:cTn id="7" dur="1000"/>
                                        <p:tgtEl>
                                          <p:spTgt spid="131079">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31082"/>
                                        </p:tgtEl>
                                        <p:attrNameLst>
                                          <p:attrName>style.visibility</p:attrName>
                                        </p:attrNameLst>
                                      </p:cBhvr>
                                      <p:to>
                                        <p:strVal val="visible"/>
                                      </p:to>
                                    </p:set>
                                    <p:animEffect transition="in" filter="fade">
                                      <p:cBhvr>
                                        <p:cTn id="12" dur="2000"/>
                                        <p:tgtEl>
                                          <p:spTgt spid="131082"/>
                                        </p:tgtEl>
                                      </p:cBhvr>
                                    </p:animEffect>
                                  </p:childTnLst>
                                </p:cTn>
                              </p:par>
                              <p:par>
                                <p:cTn id="13" presetID="10" presetClass="entr" presetSubtype="0" fill="hold" nodeType="withEffect">
                                  <p:stCondLst>
                                    <p:cond delay="0"/>
                                  </p:stCondLst>
                                  <p:childTnLst>
                                    <p:set>
                                      <p:cBhvr>
                                        <p:cTn id="14" dur="1" fill="hold">
                                          <p:stCondLst>
                                            <p:cond delay="0"/>
                                          </p:stCondLst>
                                        </p:cTn>
                                        <p:tgtEl>
                                          <p:spTgt spid="131077"/>
                                        </p:tgtEl>
                                        <p:attrNameLst>
                                          <p:attrName>style.visibility</p:attrName>
                                        </p:attrNameLst>
                                      </p:cBhvr>
                                      <p:to>
                                        <p:strVal val="visible"/>
                                      </p:to>
                                    </p:set>
                                    <p:animEffect transition="in" filter="fade">
                                      <p:cBhvr>
                                        <p:cTn id="15" dur="2000"/>
                                        <p:tgtEl>
                                          <p:spTgt spid="131077"/>
                                        </p:tgtEl>
                                      </p:cBhvr>
                                    </p:animEffect>
                                  </p:childTnLst>
                                </p:cTn>
                              </p:par>
                              <p:par>
                                <p:cTn id="16" presetID="10" presetClass="entr" presetSubtype="0" fill="hold" nodeType="withEffect">
                                  <p:stCondLst>
                                    <p:cond delay="0"/>
                                  </p:stCondLst>
                                  <p:childTnLst>
                                    <p:set>
                                      <p:cBhvr>
                                        <p:cTn id="17" dur="1" fill="hold">
                                          <p:stCondLst>
                                            <p:cond delay="0"/>
                                          </p:stCondLst>
                                        </p:cTn>
                                        <p:tgtEl>
                                          <p:spTgt spid="131076"/>
                                        </p:tgtEl>
                                        <p:attrNameLst>
                                          <p:attrName>style.visibility</p:attrName>
                                        </p:attrNameLst>
                                      </p:cBhvr>
                                      <p:to>
                                        <p:strVal val="visible"/>
                                      </p:to>
                                    </p:set>
                                    <p:animEffect transition="in" filter="fade">
                                      <p:cBhvr>
                                        <p:cTn id="18" dur="2000"/>
                                        <p:tgtEl>
                                          <p:spTgt spid="13107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131088">
                                            <p:txEl>
                                              <p:pRg st="0" end="0"/>
                                            </p:txEl>
                                          </p:spTgt>
                                        </p:tgtEl>
                                        <p:attrNameLst>
                                          <p:attrName>style.visibility</p:attrName>
                                        </p:attrNameLst>
                                      </p:cBhvr>
                                      <p:to>
                                        <p:strVal val="visible"/>
                                      </p:to>
                                    </p:set>
                                    <p:animEffect transition="in" filter="diamond(in)">
                                      <p:cBhvr>
                                        <p:cTn id="23" dur="500"/>
                                        <p:tgtEl>
                                          <p:spTgt spid="131088">
                                            <p:txEl>
                                              <p:pRg st="0" end="0"/>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9" presetClass="entr" presetSubtype="0" fill="hold" nodeType="clickEffect">
                                  <p:stCondLst>
                                    <p:cond delay="0"/>
                                  </p:stCondLst>
                                  <p:childTnLst>
                                    <p:set>
                                      <p:cBhvr>
                                        <p:cTn id="27" dur="1" fill="hold">
                                          <p:stCondLst>
                                            <p:cond delay="0"/>
                                          </p:stCondLst>
                                        </p:cTn>
                                        <p:tgtEl>
                                          <p:spTgt spid="131086"/>
                                        </p:tgtEl>
                                        <p:attrNameLst>
                                          <p:attrName>style.visibility</p:attrName>
                                        </p:attrNameLst>
                                      </p:cBhvr>
                                      <p:to>
                                        <p:strVal val="visible"/>
                                      </p:to>
                                    </p:set>
                                    <p:anim calcmode="lin" valueType="num">
                                      <p:cBhvr>
                                        <p:cTn id="28" dur="500" fill="hold"/>
                                        <p:tgtEl>
                                          <p:spTgt spid="131086"/>
                                        </p:tgtEl>
                                        <p:attrNameLst>
                                          <p:attrName>ppt_x</p:attrName>
                                        </p:attrNameLst>
                                      </p:cBhvr>
                                      <p:tavLst>
                                        <p:tav tm="0">
                                          <p:val>
                                            <p:strVal val="#ppt_x-.2"/>
                                          </p:val>
                                        </p:tav>
                                        <p:tav tm="100000">
                                          <p:val>
                                            <p:strVal val="#ppt_x"/>
                                          </p:val>
                                        </p:tav>
                                      </p:tavLst>
                                    </p:anim>
                                    <p:anim calcmode="lin" valueType="num">
                                      <p:cBhvr>
                                        <p:cTn id="29" dur="500" fill="hold"/>
                                        <p:tgtEl>
                                          <p:spTgt spid="131086"/>
                                        </p:tgtEl>
                                        <p:attrNameLst>
                                          <p:attrName>ppt_y</p:attrName>
                                        </p:attrNameLst>
                                      </p:cBhvr>
                                      <p:tavLst>
                                        <p:tav tm="0">
                                          <p:val>
                                            <p:strVal val="#ppt_y"/>
                                          </p:val>
                                        </p:tav>
                                        <p:tav tm="100000">
                                          <p:val>
                                            <p:strVal val="#ppt_y"/>
                                          </p:val>
                                        </p:tav>
                                      </p:tavLst>
                                    </p:anim>
                                    <p:animEffect transition="in" filter="wipe(right)" prLst="gradientSize: 0.1">
                                      <p:cBhvr>
                                        <p:cTn id="30" dur="500"/>
                                        <p:tgtEl>
                                          <p:spTgt spid="131086"/>
                                        </p:tgtEl>
                                      </p:cBhvr>
                                    </p:animEffect>
                                  </p:childTnLst>
                                </p:cTn>
                              </p:par>
                            </p:childTnLst>
                          </p:cTn>
                        </p:par>
                        <p:par>
                          <p:cTn id="31" fill="hold" nodeType="afterGroup">
                            <p:stCondLst>
                              <p:cond delay="500"/>
                            </p:stCondLst>
                            <p:childTnLst>
                              <p:par>
                                <p:cTn id="32" presetID="29" presetClass="entr" presetSubtype="0" fill="hold" nodeType="afterEffect">
                                  <p:stCondLst>
                                    <p:cond delay="0"/>
                                  </p:stCondLst>
                                  <p:childTnLst>
                                    <p:set>
                                      <p:cBhvr>
                                        <p:cTn id="33" dur="1" fill="hold">
                                          <p:stCondLst>
                                            <p:cond delay="0"/>
                                          </p:stCondLst>
                                        </p:cTn>
                                        <p:tgtEl>
                                          <p:spTgt spid="131087"/>
                                        </p:tgtEl>
                                        <p:attrNameLst>
                                          <p:attrName>style.visibility</p:attrName>
                                        </p:attrNameLst>
                                      </p:cBhvr>
                                      <p:to>
                                        <p:strVal val="visible"/>
                                      </p:to>
                                    </p:set>
                                    <p:anim calcmode="lin" valueType="num">
                                      <p:cBhvr>
                                        <p:cTn id="34" dur="500" fill="hold"/>
                                        <p:tgtEl>
                                          <p:spTgt spid="131087"/>
                                        </p:tgtEl>
                                        <p:attrNameLst>
                                          <p:attrName>ppt_x</p:attrName>
                                        </p:attrNameLst>
                                      </p:cBhvr>
                                      <p:tavLst>
                                        <p:tav tm="0">
                                          <p:val>
                                            <p:strVal val="#ppt_x-.2"/>
                                          </p:val>
                                        </p:tav>
                                        <p:tav tm="100000">
                                          <p:val>
                                            <p:strVal val="#ppt_x"/>
                                          </p:val>
                                        </p:tav>
                                      </p:tavLst>
                                    </p:anim>
                                    <p:anim calcmode="lin" valueType="num">
                                      <p:cBhvr>
                                        <p:cTn id="35" dur="500" fill="hold"/>
                                        <p:tgtEl>
                                          <p:spTgt spid="131087"/>
                                        </p:tgtEl>
                                        <p:attrNameLst>
                                          <p:attrName>ppt_y</p:attrName>
                                        </p:attrNameLst>
                                      </p:cBhvr>
                                      <p:tavLst>
                                        <p:tav tm="0">
                                          <p:val>
                                            <p:strVal val="#ppt_y"/>
                                          </p:val>
                                        </p:tav>
                                        <p:tav tm="100000">
                                          <p:val>
                                            <p:strVal val="#ppt_y"/>
                                          </p:val>
                                        </p:tav>
                                      </p:tavLst>
                                    </p:anim>
                                    <p:animEffect transition="in" filter="wipe(right)" prLst="gradientSize: 0.1">
                                      <p:cBhvr>
                                        <p:cTn id="36" dur="500"/>
                                        <p:tgtEl>
                                          <p:spTgt spid="131087"/>
                                        </p:tgtEl>
                                      </p:cBhvr>
                                    </p:animEffect>
                                  </p:childTnLst>
                                </p:cTn>
                              </p:par>
                              <p:par>
                                <p:cTn id="37" presetID="29" presetClass="entr" presetSubtype="0" fill="hold" nodeType="withEffect">
                                  <p:stCondLst>
                                    <p:cond delay="0"/>
                                  </p:stCondLst>
                                  <p:childTnLst>
                                    <p:set>
                                      <p:cBhvr>
                                        <p:cTn id="38" dur="1" fill="hold">
                                          <p:stCondLst>
                                            <p:cond delay="0"/>
                                          </p:stCondLst>
                                        </p:cTn>
                                        <p:tgtEl>
                                          <p:spTgt spid="131089"/>
                                        </p:tgtEl>
                                        <p:attrNameLst>
                                          <p:attrName>style.visibility</p:attrName>
                                        </p:attrNameLst>
                                      </p:cBhvr>
                                      <p:to>
                                        <p:strVal val="visible"/>
                                      </p:to>
                                    </p:set>
                                    <p:anim calcmode="lin" valueType="num">
                                      <p:cBhvr>
                                        <p:cTn id="39" dur="1000" fill="hold"/>
                                        <p:tgtEl>
                                          <p:spTgt spid="131089"/>
                                        </p:tgtEl>
                                        <p:attrNameLst>
                                          <p:attrName>ppt_x</p:attrName>
                                        </p:attrNameLst>
                                      </p:cBhvr>
                                      <p:tavLst>
                                        <p:tav tm="0">
                                          <p:val>
                                            <p:strVal val="#ppt_x-.2"/>
                                          </p:val>
                                        </p:tav>
                                        <p:tav tm="100000">
                                          <p:val>
                                            <p:strVal val="#ppt_x"/>
                                          </p:val>
                                        </p:tav>
                                      </p:tavLst>
                                    </p:anim>
                                    <p:anim calcmode="lin" valueType="num">
                                      <p:cBhvr>
                                        <p:cTn id="40" dur="1000" fill="hold"/>
                                        <p:tgtEl>
                                          <p:spTgt spid="131089"/>
                                        </p:tgtEl>
                                        <p:attrNameLst>
                                          <p:attrName>ppt_y</p:attrName>
                                        </p:attrNameLst>
                                      </p:cBhvr>
                                      <p:tavLst>
                                        <p:tav tm="0">
                                          <p:val>
                                            <p:strVal val="#ppt_y"/>
                                          </p:val>
                                        </p:tav>
                                        <p:tav tm="100000">
                                          <p:val>
                                            <p:strVal val="#ppt_y"/>
                                          </p:val>
                                        </p:tav>
                                      </p:tavLst>
                                    </p:anim>
                                    <p:animEffect transition="in" filter="wipe(right)" prLst="gradientSize: 0.1">
                                      <p:cBhvr>
                                        <p:cTn id="41" dur="1000"/>
                                        <p:tgtEl>
                                          <p:spTgt spid="1310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88"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4" descr="7556518_ori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90598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Text Box 4"/>
          <p:cNvSpPr txBox="1">
            <a:spLocks noChangeArrowheads="1"/>
          </p:cNvSpPr>
          <p:nvPr/>
        </p:nvSpPr>
        <p:spPr bwMode="auto">
          <a:xfrm>
            <a:off x="533400" y="415637"/>
            <a:ext cx="853440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it-IT" altLang="en-US" b="1" dirty="0">
                <a:latin typeface="Times New Roman" panose="02020603050405020304" pitchFamily="18" charset="0"/>
              </a:rPr>
              <a:t>II. </a:t>
            </a:r>
            <a:r>
              <a:rPr lang="it-IT" altLang="en-US" b="1" dirty="0" smtClean="0">
                <a:latin typeface="Times New Roman" panose="02020603050405020304" pitchFamily="18" charset="0"/>
              </a:rPr>
              <a:t>LỊCH SỬ PHÁT TRIỂN CỦA SINH GIỚI QUA CÁC ĐẠI ĐỊA CHẤT</a:t>
            </a:r>
            <a:r>
              <a:rPr lang="en-US" altLang="en-US" dirty="0" smtClean="0">
                <a:latin typeface="Times New Roman" panose="02020603050405020304" pitchFamily="18" charset="0"/>
              </a:rPr>
              <a:t> </a:t>
            </a:r>
            <a:endParaRPr lang="en-US" altLang="en-US" dirty="0">
              <a:latin typeface="Times New Roman" panose="02020603050405020304" pitchFamily="18" charset="0"/>
            </a:endParaRPr>
          </a:p>
        </p:txBody>
      </p:sp>
      <p:pic>
        <p:nvPicPr>
          <p:cNvPr id="50189" name="Picture 5" descr="QuyetTran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133601" y="2133600"/>
            <a:ext cx="1412875"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0190" name="Text Box 14"/>
          <p:cNvSpPr txBox="1">
            <a:spLocks noChangeArrowheads="1"/>
          </p:cNvSpPr>
          <p:nvPr/>
        </p:nvSpPr>
        <p:spPr bwMode="auto">
          <a:xfrm>
            <a:off x="1730145" y="968158"/>
            <a:ext cx="8686800"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altLang="en-US" b="1" dirty="0" err="1">
                <a:latin typeface="Times New Roman" panose="02020603050405020304" pitchFamily="18" charset="0"/>
              </a:rPr>
              <a:t>Kỷ</a:t>
            </a:r>
            <a:r>
              <a:rPr lang="en-US" altLang="en-US" b="1" dirty="0">
                <a:latin typeface="Times New Roman" panose="02020603050405020304" pitchFamily="18" charset="0"/>
              </a:rPr>
              <a:t> </a:t>
            </a:r>
            <a:r>
              <a:rPr lang="en-US" altLang="en-US" b="1" dirty="0" err="1">
                <a:latin typeface="Times New Roman" panose="02020603050405020304" pitchFamily="18" charset="0"/>
              </a:rPr>
              <a:t>Silua</a:t>
            </a:r>
            <a:r>
              <a:rPr lang="en-US" altLang="en-US" b="1" dirty="0">
                <a:latin typeface="Times New Roman" panose="02020603050405020304" pitchFamily="18" charset="0"/>
              </a:rPr>
              <a:t> – </a:t>
            </a:r>
            <a:r>
              <a:rPr lang="en-US" altLang="en-US" b="1" dirty="0" err="1">
                <a:latin typeface="Times New Roman" panose="02020603050405020304" pitchFamily="18" charset="0"/>
              </a:rPr>
              <a:t>đại</a:t>
            </a:r>
            <a:r>
              <a:rPr lang="en-US" altLang="en-US" b="1" dirty="0">
                <a:latin typeface="Times New Roman" panose="02020603050405020304" pitchFamily="18" charset="0"/>
              </a:rPr>
              <a:t> </a:t>
            </a:r>
            <a:r>
              <a:rPr lang="en-US" altLang="en-US" b="1" dirty="0" err="1">
                <a:latin typeface="Times New Roman" panose="02020603050405020304" pitchFamily="18" charset="0"/>
              </a:rPr>
              <a:t>cổ</a:t>
            </a:r>
            <a:r>
              <a:rPr lang="en-US" altLang="en-US" b="1" dirty="0">
                <a:latin typeface="Times New Roman" panose="02020603050405020304" pitchFamily="18" charset="0"/>
              </a:rPr>
              <a:t> </a:t>
            </a:r>
            <a:r>
              <a:rPr lang="en-US" altLang="en-US" b="1" dirty="0" err="1">
                <a:latin typeface="Times New Roman" panose="02020603050405020304" pitchFamily="18" charset="0"/>
              </a:rPr>
              <a:t>sinh</a:t>
            </a:r>
            <a:r>
              <a:rPr lang="en-US" altLang="en-US" b="1" dirty="0">
                <a:latin typeface="Times New Roman" panose="02020603050405020304" pitchFamily="18" charset="0"/>
              </a:rPr>
              <a:t> – </a:t>
            </a:r>
            <a:r>
              <a:rPr lang="en-US" altLang="en-US" b="1" dirty="0" err="1">
                <a:latin typeface="Times New Roman" panose="02020603050405020304" pitchFamily="18" charset="0"/>
              </a:rPr>
              <a:t>hình</a:t>
            </a:r>
            <a:r>
              <a:rPr lang="en-US" altLang="en-US" b="1" dirty="0">
                <a:latin typeface="Times New Roman" panose="02020603050405020304" pitchFamily="18" charset="0"/>
              </a:rPr>
              <a:t> </a:t>
            </a:r>
            <a:r>
              <a:rPr lang="en-US" altLang="en-US" b="1" dirty="0" err="1">
                <a:latin typeface="Times New Roman" panose="02020603050405020304" pitchFamily="18" charset="0"/>
              </a:rPr>
              <a:t>thành</a:t>
            </a:r>
            <a:r>
              <a:rPr lang="en-US" altLang="en-US" b="1" dirty="0">
                <a:latin typeface="Times New Roman" panose="02020603050405020304" pitchFamily="18" charset="0"/>
              </a:rPr>
              <a:t> </a:t>
            </a:r>
            <a:r>
              <a:rPr lang="en-US" altLang="en-US" b="1" dirty="0" err="1">
                <a:latin typeface="Times New Roman" panose="02020603050405020304" pitchFamily="18" charset="0"/>
              </a:rPr>
              <a:t>đai</a:t>
            </a:r>
            <a:r>
              <a:rPr lang="en-US" altLang="en-US" b="1" dirty="0">
                <a:latin typeface="Times New Roman" panose="02020603050405020304" pitchFamily="18" charset="0"/>
              </a:rPr>
              <a:t> </a:t>
            </a:r>
            <a:r>
              <a:rPr lang="en-US" altLang="en-US" b="1" dirty="0" err="1">
                <a:latin typeface="Times New Roman" panose="02020603050405020304" pitchFamily="18" charset="0"/>
              </a:rPr>
              <a:t>lục</a:t>
            </a:r>
            <a:r>
              <a:rPr lang="en-US" altLang="en-US" b="1" dirty="0">
                <a:latin typeface="Times New Roman" panose="02020603050405020304" pitchFamily="18" charset="0"/>
              </a:rPr>
              <a:t>, </a:t>
            </a:r>
            <a:r>
              <a:rPr lang="en-US" altLang="en-US" b="1" dirty="0" err="1">
                <a:latin typeface="Times New Roman" panose="02020603050405020304" pitchFamily="18" charset="0"/>
              </a:rPr>
              <a:t>mực</a:t>
            </a:r>
            <a:r>
              <a:rPr lang="en-US" altLang="en-US" b="1" dirty="0">
                <a:latin typeface="Times New Roman" panose="02020603050405020304" pitchFamily="18" charset="0"/>
              </a:rPr>
              <a:t> </a:t>
            </a:r>
            <a:r>
              <a:rPr lang="en-US" altLang="en-US" b="1" dirty="0" err="1">
                <a:latin typeface="Times New Roman" panose="02020603050405020304" pitchFamily="18" charset="0"/>
              </a:rPr>
              <a:t>nước</a:t>
            </a:r>
            <a:r>
              <a:rPr lang="en-US" altLang="en-US" b="1" dirty="0">
                <a:latin typeface="Times New Roman" panose="02020603050405020304" pitchFamily="18" charset="0"/>
              </a:rPr>
              <a:t> </a:t>
            </a:r>
            <a:r>
              <a:rPr lang="en-US" altLang="en-US" b="1" dirty="0" err="1">
                <a:latin typeface="Times New Roman" panose="02020603050405020304" pitchFamily="18" charset="0"/>
              </a:rPr>
              <a:t>biển</a:t>
            </a:r>
            <a:r>
              <a:rPr lang="en-US" altLang="en-US" b="1" dirty="0">
                <a:latin typeface="Times New Roman" panose="02020603050405020304" pitchFamily="18" charset="0"/>
              </a:rPr>
              <a:t> </a:t>
            </a:r>
            <a:r>
              <a:rPr lang="en-US" altLang="en-US" b="1" dirty="0" err="1">
                <a:latin typeface="Times New Roman" panose="02020603050405020304" pitchFamily="18" charset="0"/>
              </a:rPr>
              <a:t>dâng</a:t>
            </a:r>
            <a:r>
              <a:rPr lang="en-US" altLang="en-US" b="1" dirty="0">
                <a:latin typeface="Times New Roman" panose="02020603050405020304" pitchFamily="18" charset="0"/>
              </a:rPr>
              <a:t> </a:t>
            </a:r>
            <a:r>
              <a:rPr lang="en-US" altLang="en-US" b="1" dirty="0" err="1">
                <a:latin typeface="Times New Roman" panose="02020603050405020304" pitchFamily="18" charset="0"/>
              </a:rPr>
              <a:t>cao</a:t>
            </a:r>
            <a:r>
              <a:rPr lang="en-US" altLang="en-US" b="1" dirty="0">
                <a:latin typeface="Times New Roman" panose="02020603050405020304" pitchFamily="18" charset="0"/>
              </a:rPr>
              <a:t>, </a:t>
            </a:r>
            <a:r>
              <a:rPr lang="en-US" altLang="en-US" b="1" dirty="0" err="1">
                <a:latin typeface="Times New Roman" panose="02020603050405020304" pitchFamily="18" charset="0"/>
              </a:rPr>
              <a:t>khí</a:t>
            </a:r>
            <a:r>
              <a:rPr lang="en-US" altLang="en-US" b="1" dirty="0">
                <a:latin typeface="Times New Roman" panose="02020603050405020304" pitchFamily="18" charset="0"/>
              </a:rPr>
              <a:t> </a:t>
            </a:r>
            <a:r>
              <a:rPr lang="en-US" altLang="en-US" b="1" dirty="0" err="1">
                <a:latin typeface="Times New Roman" panose="02020603050405020304" pitchFamily="18" charset="0"/>
              </a:rPr>
              <a:t>hậu</a:t>
            </a:r>
            <a:r>
              <a:rPr lang="en-US" altLang="en-US" b="1" dirty="0">
                <a:latin typeface="Times New Roman" panose="02020603050405020304" pitchFamily="18" charset="0"/>
              </a:rPr>
              <a:t> </a:t>
            </a:r>
            <a:r>
              <a:rPr lang="en-US" altLang="en-US" b="1" dirty="0" err="1">
                <a:latin typeface="Times New Roman" panose="02020603050405020304" pitchFamily="18" charset="0"/>
              </a:rPr>
              <a:t>nóng</a:t>
            </a:r>
            <a:r>
              <a:rPr lang="en-US" altLang="en-US" b="1" dirty="0">
                <a:latin typeface="Times New Roman" panose="02020603050405020304" pitchFamily="18" charset="0"/>
              </a:rPr>
              <a:t> </a:t>
            </a:r>
            <a:r>
              <a:rPr lang="en-US" altLang="en-US" b="1" dirty="0" err="1">
                <a:latin typeface="Times New Roman" panose="02020603050405020304" pitchFamily="18" charset="0"/>
              </a:rPr>
              <a:t>ẩm</a:t>
            </a:r>
            <a:r>
              <a:rPr lang="en-US" altLang="en-US" b="1" dirty="0">
                <a:latin typeface="Times New Roman" panose="02020603050405020304" pitchFamily="18" charset="0"/>
              </a:rPr>
              <a:t> </a:t>
            </a:r>
          </a:p>
        </p:txBody>
      </p:sp>
      <p:sp>
        <p:nvSpPr>
          <p:cNvPr id="50191" name="Text Box 15"/>
          <p:cNvSpPr txBox="1">
            <a:spLocks noChangeArrowheads="1"/>
          </p:cNvSpPr>
          <p:nvPr/>
        </p:nvSpPr>
        <p:spPr bwMode="auto">
          <a:xfrm>
            <a:off x="1524000" y="3886201"/>
            <a:ext cx="3276600" cy="1190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en-US" altLang="en-US" b="1" dirty="0" err="1">
                <a:latin typeface="Times New Roman" panose="02020603050405020304" pitchFamily="18" charset="0"/>
              </a:rPr>
              <a:t>Thực</a:t>
            </a:r>
            <a:r>
              <a:rPr lang="en-US" altLang="en-US" b="1" dirty="0">
                <a:latin typeface="Times New Roman" panose="02020603050405020304" pitchFamily="18" charset="0"/>
              </a:rPr>
              <a:t> </a:t>
            </a:r>
            <a:r>
              <a:rPr lang="en-US" altLang="en-US" b="1" dirty="0" err="1">
                <a:latin typeface="Times New Roman" panose="02020603050405020304" pitchFamily="18" charset="0"/>
              </a:rPr>
              <a:t>vật</a:t>
            </a:r>
            <a:r>
              <a:rPr lang="en-US" altLang="en-US" b="1" dirty="0">
                <a:latin typeface="Times New Roman" panose="02020603050405020304" pitchFamily="18" charset="0"/>
              </a:rPr>
              <a:t> : </a:t>
            </a:r>
            <a:r>
              <a:rPr lang="en-US" altLang="en-US" b="1" dirty="0" err="1">
                <a:latin typeface="Times New Roman" panose="02020603050405020304" pitchFamily="18" charset="0"/>
              </a:rPr>
              <a:t>tảo</a:t>
            </a:r>
            <a:r>
              <a:rPr lang="en-US" altLang="en-US" b="1" dirty="0">
                <a:latin typeface="Times New Roman" panose="02020603050405020304" pitchFamily="18" charset="0"/>
              </a:rPr>
              <a:t> , </a:t>
            </a:r>
            <a:r>
              <a:rPr lang="en-US" altLang="en-US" b="1" dirty="0" err="1">
                <a:latin typeface="Times New Roman" panose="02020603050405020304" pitchFamily="18" charset="0"/>
              </a:rPr>
              <a:t>quyết</a:t>
            </a:r>
            <a:r>
              <a:rPr lang="en-US" altLang="en-US" b="1" dirty="0">
                <a:latin typeface="Times New Roman" panose="02020603050405020304" pitchFamily="18" charset="0"/>
              </a:rPr>
              <a:t> </a:t>
            </a:r>
            <a:r>
              <a:rPr lang="en-US" altLang="en-US" b="1" dirty="0" err="1">
                <a:latin typeface="Times New Roman" panose="02020603050405020304" pitchFamily="18" charset="0"/>
              </a:rPr>
              <a:t>trần</a:t>
            </a:r>
            <a:r>
              <a:rPr lang="en-US" altLang="en-US" b="1" dirty="0">
                <a:latin typeface="Times New Roman" panose="02020603050405020304" pitchFamily="18" charset="0"/>
              </a:rPr>
              <a:t> </a:t>
            </a:r>
            <a:r>
              <a:rPr lang="en-US" altLang="en-US" b="1" dirty="0" err="1">
                <a:latin typeface="Times New Roman" panose="02020603050405020304" pitchFamily="18" charset="0"/>
              </a:rPr>
              <a:t>tiến</a:t>
            </a:r>
            <a:r>
              <a:rPr lang="en-US" altLang="en-US" b="1" dirty="0">
                <a:latin typeface="Times New Roman" panose="02020603050405020304" pitchFamily="18" charset="0"/>
              </a:rPr>
              <a:t> </a:t>
            </a:r>
            <a:r>
              <a:rPr lang="en-US" altLang="en-US" b="1" dirty="0" err="1">
                <a:latin typeface="Times New Roman" panose="02020603050405020304" pitchFamily="18" charset="0"/>
              </a:rPr>
              <a:t>lên</a:t>
            </a:r>
            <a:r>
              <a:rPr lang="en-US" altLang="en-US" b="1" dirty="0">
                <a:latin typeface="Times New Roman" panose="02020603050405020304" pitchFamily="18" charset="0"/>
              </a:rPr>
              <a:t> </a:t>
            </a:r>
            <a:r>
              <a:rPr lang="en-US" altLang="en-US" b="1" dirty="0" err="1">
                <a:latin typeface="Times New Roman" panose="02020603050405020304" pitchFamily="18" charset="0"/>
              </a:rPr>
              <a:t>bờ</a:t>
            </a:r>
            <a:r>
              <a:rPr lang="en-US" altLang="en-US" b="1" dirty="0">
                <a:latin typeface="Times New Roman" panose="02020603050405020304" pitchFamily="18" charset="0"/>
              </a:rPr>
              <a:t> </a:t>
            </a:r>
            <a:r>
              <a:rPr lang="en-US" altLang="en-US" b="1" dirty="0" err="1">
                <a:latin typeface="Times New Roman" panose="02020603050405020304" pitchFamily="18" charset="0"/>
              </a:rPr>
              <a:t>trước</a:t>
            </a:r>
            <a:r>
              <a:rPr lang="en-US" altLang="en-US" b="1" dirty="0">
                <a:latin typeface="Times New Roman" panose="02020603050405020304" pitchFamily="18" charset="0"/>
              </a:rPr>
              <a:t>, </a:t>
            </a:r>
            <a:r>
              <a:rPr lang="en-US" altLang="en-US" b="1" dirty="0" err="1">
                <a:latin typeface="Times New Roman" panose="02020603050405020304" pitchFamily="18" charset="0"/>
              </a:rPr>
              <a:t>chuẩn</a:t>
            </a:r>
            <a:r>
              <a:rPr lang="en-US" altLang="en-US" b="1" dirty="0">
                <a:latin typeface="Times New Roman" panose="02020603050405020304" pitchFamily="18" charset="0"/>
              </a:rPr>
              <a:t> </a:t>
            </a:r>
            <a:r>
              <a:rPr lang="en-US" altLang="en-US" b="1" dirty="0" err="1">
                <a:latin typeface="Times New Roman" panose="02020603050405020304" pitchFamily="18" charset="0"/>
              </a:rPr>
              <a:t>dinh</a:t>
            </a:r>
            <a:r>
              <a:rPr lang="en-US" altLang="en-US" b="1" dirty="0">
                <a:latin typeface="Times New Roman" panose="02020603050405020304" pitchFamily="18" charset="0"/>
              </a:rPr>
              <a:t> </a:t>
            </a:r>
            <a:r>
              <a:rPr lang="en-US" altLang="en-US" b="1" dirty="0" err="1">
                <a:latin typeface="Times New Roman" panose="02020603050405020304" pitchFamily="18" charset="0"/>
              </a:rPr>
              <a:t>dưỡng</a:t>
            </a:r>
            <a:r>
              <a:rPr lang="en-US" altLang="en-US" b="1" dirty="0">
                <a:latin typeface="Times New Roman" panose="02020603050405020304" pitchFamily="18" charset="0"/>
              </a:rPr>
              <a:t>, </a:t>
            </a:r>
            <a:r>
              <a:rPr lang="en-US" altLang="en-US" b="1" dirty="0" err="1">
                <a:latin typeface="Times New Roman" panose="02020603050405020304" pitchFamily="18" charset="0"/>
              </a:rPr>
              <a:t>môi</a:t>
            </a:r>
            <a:r>
              <a:rPr lang="en-US" altLang="en-US" b="1" dirty="0">
                <a:latin typeface="Times New Roman" panose="02020603050405020304" pitchFamily="18" charset="0"/>
              </a:rPr>
              <a:t> </a:t>
            </a:r>
            <a:r>
              <a:rPr lang="en-US" altLang="en-US" b="1" dirty="0" err="1">
                <a:latin typeface="Times New Roman" panose="02020603050405020304" pitchFamily="18" charset="0"/>
              </a:rPr>
              <a:t>trường</a:t>
            </a:r>
            <a:r>
              <a:rPr lang="en-US" altLang="en-US" b="1" dirty="0">
                <a:latin typeface="Times New Roman" panose="02020603050405020304" pitchFamily="18" charset="0"/>
              </a:rPr>
              <a:t> </a:t>
            </a:r>
            <a:r>
              <a:rPr lang="en-US" altLang="en-US" b="1" dirty="0" err="1">
                <a:latin typeface="Times New Roman" panose="02020603050405020304" pitchFamily="18" charset="0"/>
              </a:rPr>
              <a:t>cho</a:t>
            </a:r>
            <a:r>
              <a:rPr lang="en-US" altLang="en-US" b="1" dirty="0">
                <a:latin typeface="Times New Roman" panose="02020603050405020304" pitchFamily="18" charset="0"/>
              </a:rPr>
              <a:t> </a:t>
            </a:r>
            <a:r>
              <a:rPr lang="en-US" altLang="en-US" b="1" dirty="0" err="1">
                <a:latin typeface="Times New Roman" panose="02020603050405020304" pitchFamily="18" charset="0"/>
              </a:rPr>
              <a:t>động</a:t>
            </a:r>
            <a:r>
              <a:rPr lang="en-US" altLang="en-US" b="1" dirty="0">
                <a:latin typeface="Times New Roman" panose="02020603050405020304" pitchFamily="18" charset="0"/>
              </a:rPr>
              <a:t> </a:t>
            </a:r>
            <a:r>
              <a:rPr lang="en-US" altLang="en-US" b="1" dirty="0" err="1">
                <a:latin typeface="Times New Roman" panose="02020603050405020304" pitchFamily="18" charset="0"/>
              </a:rPr>
              <a:t>vật</a:t>
            </a:r>
            <a:r>
              <a:rPr lang="en-US" altLang="en-US" b="1" dirty="0">
                <a:latin typeface="Times New Roman" panose="02020603050405020304" pitchFamily="18" charset="0"/>
              </a:rPr>
              <a:t> </a:t>
            </a:r>
            <a:r>
              <a:rPr lang="en-US" altLang="en-US" b="1" dirty="0" err="1">
                <a:latin typeface="Times New Roman" panose="02020603050405020304" pitchFamily="18" charset="0"/>
              </a:rPr>
              <a:t>lên</a:t>
            </a:r>
            <a:r>
              <a:rPr lang="en-US" altLang="en-US" b="1" dirty="0">
                <a:latin typeface="Times New Roman" panose="02020603050405020304" pitchFamily="18" charset="0"/>
              </a:rPr>
              <a:t> </a:t>
            </a:r>
            <a:r>
              <a:rPr lang="en-US" altLang="en-US" b="1" dirty="0" err="1">
                <a:latin typeface="Times New Roman" panose="02020603050405020304" pitchFamily="18" charset="0"/>
              </a:rPr>
              <a:t>sau</a:t>
            </a:r>
            <a:r>
              <a:rPr lang="en-US" altLang="en-US" b="1" dirty="0">
                <a:latin typeface="Times New Roman" panose="02020603050405020304" pitchFamily="18" charset="0"/>
              </a:rPr>
              <a:t>.</a:t>
            </a:r>
          </a:p>
        </p:txBody>
      </p:sp>
      <p:pic>
        <p:nvPicPr>
          <p:cNvPr id="50192" name="Picture 381" descr="13.01.Hoathach-Ca-LuongCu-Co"/>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791200" y="2111376"/>
            <a:ext cx="4114800" cy="3222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1749829" y="5519809"/>
            <a:ext cx="8082742" cy="707886"/>
          </a:xfrm>
          <a:prstGeom prst="rect">
            <a:avLst/>
          </a:prstGeom>
        </p:spPr>
        <p:txBody>
          <a:bodyPr wrap="square">
            <a:spAutoFit/>
          </a:bodyPr>
          <a:lstStyle/>
          <a:p>
            <a:pPr>
              <a:spcBef>
                <a:spcPct val="50000"/>
              </a:spcBef>
            </a:pPr>
            <a:r>
              <a:rPr lang="sv-SE" altLang="en-US" sz="2000" b="1" dirty="0">
                <a:solidFill>
                  <a:srgbClr val="740000"/>
                </a:solidFill>
                <a:latin typeface="Times New Roman" panose="02020603050405020304" pitchFamily="18" charset="0"/>
              </a:rPr>
              <a:t>- Sự thay đổi của địa chất khí hậu thường dẫn tới sự thay đổi của thực vật trước rồi ảnh hướng tới động vật..</a:t>
            </a:r>
            <a:endParaRPr lang="en-US" altLang="en-US" sz="2000" b="1" dirty="0">
              <a:solidFill>
                <a:srgbClr val="740000"/>
              </a:solidFill>
              <a:latin typeface="Times New Roman" panose="02020603050405020304" pitchFamily="18" charset="0"/>
            </a:endParaRPr>
          </a:p>
        </p:txBody>
      </p:sp>
    </p:spTree>
    <p:extLst>
      <p:ext uri="{BB962C8B-B14F-4D97-AF65-F5344CB8AC3E}">
        <p14:creationId xmlns:p14="http://schemas.microsoft.com/office/powerpoint/2010/main" xmlns="" val="25910028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190"/>
                                        </p:tgtEl>
                                        <p:attrNameLst>
                                          <p:attrName>style.visibility</p:attrName>
                                        </p:attrNameLst>
                                      </p:cBhvr>
                                      <p:to>
                                        <p:strVal val="visible"/>
                                      </p:to>
                                    </p:set>
                                    <p:animEffect transition="in" filter="blinds(horizontal)">
                                      <p:cBhvr>
                                        <p:cTn id="7" dur="500"/>
                                        <p:tgtEl>
                                          <p:spTgt spid="501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2" presetClass="entr" presetSubtype="0" fill="hold" nodeType="clickEffect">
                                  <p:stCondLst>
                                    <p:cond delay="0"/>
                                  </p:stCondLst>
                                  <p:childTnLst>
                                    <p:set>
                                      <p:cBhvr>
                                        <p:cTn id="11" dur="1" fill="hold">
                                          <p:stCondLst>
                                            <p:cond delay="0"/>
                                          </p:stCondLst>
                                        </p:cTn>
                                        <p:tgtEl>
                                          <p:spTgt spid="50189"/>
                                        </p:tgtEl>
                                        <p:attrNameLst>
                                          <p:attrName>style.visibility</p:attrName>
                                        </p:attrNameLst>
                                      </p:cBhvr>
                                      <p:to>
                                        <p:strVal val="visible"/>
                                      </p:to>
                                    </p:set>
                                    <p:animScale>
                                      <p:cBhvr>
                                        <p:cTn id="12" dur="1000" decel="50000" fill="hold">
                                          <p:stCondLst>
                                            <p:cond delay="0"/>
                                          </p:stCondLst>
                                        </p:cTn>
                                        <p:tgtEl>
                                          <p:spTgt spid="501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0189"/>
                                        </p:tgtEl>
                                        <p:attrNameLst>
                                          <p:attrName>ppt_x</p:attrName>
                                          <p:attrName>ppt_y</p:attrName>
                                        </p:attrNameLst>
                                      </p:cBhvr>
                                    </p:animMotion>
                                    <p:animEffect transition="in" filter="fade">
                                      <p:cBhvr>
                                        <p:cTn id="14" dur="1000"/>
                                        <p:tgtEl>
                                          <p:spTgt spid="50189"/>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2" presetClass="entr" presetSubtype="0" fill="hold" grpId="0" nodeType="clickEffect">
                                  <p:stCondLst>
                                    <p:cond delay="0"/>
                                  </p:stCondLst>
                                  <p:childTnLst>
                                    <p:set>
                                      <p:cBhvr>
                                        <p:cTn id="18" dur="1" fill="hold">
                                          <p:stCondLst>
                                            <p:cond delay="0"/>
                                          </p:stCondLst>
                                        </p:cTn>
                                        <p:tgtEl>
                                          <p:spTgt spid="50191"/>
                                        </p:tgtEl>
                                        <p:attrNameLst>
                                          <p:attrName>style.visibility</p:attrName>
                                        </p:attrNameLst>
                                      </p:cBhvr>
                                      <p:to>
                                        <p:strVal val="visible"/>
                                      </p:to>
                                    </p:set>
                                    <p:animScale>
                                      <p:cBhvr>
                                        <p:cTn id="19" dur="1000" decel="50000" fill="hold">
                                          <p:stCondLst>
                                            <p:cond delay="0"/>
                                          </p:stCondLst>
                                        </p:cTn>
                                        <p:tgtEl>
                                          <p:spTgt spid="5019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50191"/>
                                        </p:tgtEl>
                                        <p:attrNameLst>
                                          <p:attrName>ppt_x</p:attrName>
                                          <p:attrName>ppt_y</p:attrName>
                                        </p:attrNameLst>
                                      </p:cBhvr>
                                    </p:animMotion>
                                    <p:animEffect transition="in" filter="fade">
                                      <p:cBhvr>
                                        <p:cTn id="21" dur="1000"/>
                                        <p:tgtEl>
                                          <p:spTgt spid="50191"/>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52" presetClass="entr" presetSubtype="0" fill="hold" nodeType="clickEffect">
                                  <p:stCondLst>
                                    <p:cond delay="0"/>
                                  </p:stCondLst>
                                  <p:childTnLst>
                                    <p:set>
                                      <p:cBhvr>
                                        <p:cTn id="25" dur="1" fill="hold">
                                          <p:stCondLst>
                                            <p:cond delay="0"/>
                                          </p:stCondLst>
                                        </p:cTn>
                                        <p:tgtEl>
                                          <p:spTgt spid="50192"/>
                                        </p:tgtEl>
                                        <p:attrNameLst>
                                          <p:attrName>style.visibility</p:attrName>
                                        </p:attrNameLst>
                                      </p:cBhvr>
                                      <p:to>
                                        <p:strVal val="visible"/>
                                      </p:to>
                                    </p:set>
                                    <p:animScale>
                                      <p:cBhvr>
                                        <p:cTn id="26" dur="1000" decel="50000" fill="hold">
                                          <p:stCondLst>
                                            <p:cond delay="0"/>
                                          </p:stCondLst>
                                        </p:cTn>
                                        <p:tgtEl>
                                          <p:spTgt spid="501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0192"/>
                                        </p:tgtEl>
                                        <p:attrNameLst>
                                          <p:attrName>ppt_x</p:attrName>
                                          <p:attrName>ppt_y</p:attrName>
                                        </p:attrNameLst>
                                      </p:cBhvr>
                                    </p:animMotion>
                                    <p:animEffect transition="in" filter="fade">
                                      <p:cBhvr>
                                        <p:cTn id="28" dur="1000"/>
                                        <p:tgtEl>
                                          <p:spTgt spid="50192"/>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randombar(horizontal)">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90" grpId="0"/>
      <p:bldP spid="50191"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100" name="Picture 4" descr="33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077978" y="4023230"/>
            <a:ext cx="2649913" cy="2453191"/>
          </a:xfrm>
          <a:prstGeom prst="rect">
            <a:avLst/>
          </a:prstGeom>
          <a:noFill/>
          <a:extLst>
            <a:ext uri="{909E8E84-426E-40DD-AFC4-6F175D3DCCD1}">
              <a14:hiddenFill xmlns:a14="http://schemas.microsoft.com/office/drawing/2010/main" xmlns="">
                <a:solidFill>
                  <a:srgbClr val="FFFFFF"/>
                </a:solidFill>
              </a14:hiddenFill>
            </a:ext>
          </a:extLst>
        </p:spPr>
      </p:pic>
      <p:sp>
        <p:nvSpPr>
          <p:cNvPr id="132103" name="Text Box 7"/>
          <p:cNvSpPr txBox="1">
            <a:spLocks noChangeArrowheads="1"/>
          </p:cNvSpPr>
          <p:nvPr/>
        </p:nvSpPr>
        <p:spPr bwMode="auto">
          <a:xfrm>
            <a:off x="622300" y="355938"/>
            <a:ext cx="9144000" cy="98488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it-IT" altLang="en-US" sz="2000" b="1" dirty="0">
                <a:latin typeface="Times New Roman" panose="02020603050405020304" pitchFamily="18" charset="0"/>
              </a:rPr>
              <a:t>II. </a:t>
            </a:r>
            <a:r>
              <a:rPr lang="en-US" altLang="en-US" sz="2000" b="1" u="sng" dirty="0" smtClean="0">
                <a:latin typeface="Times New Roman" panose="02020603050405020304" pitchFamily="18" charset="0"/>
                <a:cs typeface="Times New Roman" panose="02020603050405020304" pitchFamily="18" charset="0"/>
              </a:rPr>
              <a:t>LỊCH </a:t>
            </a:r>
            <a:r>
              <a:rPr lang="en-US" altLang="en-US" sz="2000" b="1" u="sng" dirty="0">
                <a:latin typeface="Times New Roman" panose="02020603050405020304" pitchFamily="18" charset="0"/>
                <a:cs typeface="Times New Roman" panose="02020603050405020304" pitchFamily="18" charset="0"/>
              </a:rPr>
              <a:t>SỬ PHÁT TRIỂN CỦA SINH GIỚI QUA CÁC ĐẠI ĐỊA CHẤT</a:t>
            </a:r>
            <a:r>
              <a:rPr lang="en-US" altLang="en-US" sz="2000" dirty="0">
                <a:latin typeface="Times New Roman" panose="02020603050405020304" pitchFamily="18" charset="0"/>
                <a:cs typeface="Times New Roman" panose="02020603050405020304" pitchFamily="18" charset="0"/>
              </a:rPr>
              <a:t> </a:t>
            </a:r>
          </a:p>
          <a:p>
            <a:endParaRPr lang="en-US" altLang="en-US" b="1" i="1" dirty="0" smtClean="0">
              <a:latin typeface="Times New Roman" panose="02020603050405020304" pitchFamily="18" charset="0"/>
              <a:cs typeface="Times New Roman" panose="02020603050405020304" pitchFamily="18" charset="0"/>
            </a:endParaRPr>
          </a:p>
          <a:p>
            <a:r>
              <a:rPr lang="en-US" altLang="en-US" sz="2000" b="1" i="1" dirty="0" err="1" smtClean="0">
                <a:latin typeface="Times New Roman" panose="02020603050405020304" pitchFamily="18" charset="0"/>
                <a:cs typeface="Times New Roman" panose="02020603050405020304" pitchFamily="18" charset="0"/>
              </a:rPr>
              <a:t>Đại</a:t>
            </a:r>
            <a:r>
              <a:rPr lang="en-US" altLang="en-US" sz="2000" b="1" i="1" dirty="0" smtClean="0">
                <a:latin typeface="Times New Roman" panose="02020603050405020304" pitchFamily="18" charset="0"/>
                <a:cs typeface="Times New Roman" panose="02020603050405020304" pitchFamily="18" charset="0"/>
              </a:rPr>
              <a:t> </a:t>
            </a:r>
            <a:r>
              <a:rPr lang="en-US" altLang="en-US" sz="2000" b="1" i="1" dirty="0" err="1">
                <a:latin typeface="Times New Roman" panose="02020603050405020304" pitchFamily="18" charset="0"/>
                <a:cs typeface="Times New Roman" panose="02020603050405020304" pitchFamily="18" charset="0"/>
              </a:rPr>
              <a:t>cổ</a:t>
            </a:r>
            <a:r>
              <a:rPr lang="en-US" altLang="en-US" sz="2000" b="1" i="1" dirty="0">
                <a:latin typeface="Times New Roman" panose="02020603050405020304" pitchFamily="18" charset="0"/>
                <a:cs typeface="Times New Roman" panose="02020603050405020304" pitchFamily="18" charset="0"/>
              </a:rPr>
              <a:t> </a:t>
            </a:r>
            <a:r>
              <a:rPr lang="en-US" altLang="en-US" sz="2000" b="1" i="1" dirty="0" err="1">
                <a:latin typeface="Times New Roman" panose="02020603050405020304" pitchFamily="18" charset="0"/>
                <a:cs typeface="Times New Roman" panose="02020603050405020304" pitchFamily="18" charset="0"/>
              </a:rPr>
              <a:t>sinh</a:t>
            </a:r>
            <a:r>
              <a:rPr lang="en-US" altLang="en-US" sz="2000" b="1" i="1" dirty="0">
                <a:latin typeface="Times New Roman" panose="02020603050405020304" pitchFamily="18" charset="0"/>
                <a:cs typeface="Times New Roman" panose="02020603050405020304" pitchFamily="18" charset="0"/>
              </a:rPr>
              <a:t>:</a:t>
            </a:r>
          </a:p>
        </p:txBody>
      </p:sp>
      <p:pic>
        <p:nvPicPr>
          <p:cNvPr id="132104" name="Picture 8" descr="cavaytay"/>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742872" y="5249285"/>
            <a:ext cx="3124200" cy="1227137"/>
          </a:xfrm>
          <a:prstGeom prst="rect">
            <a:avLst/>
          </a:prstGeom>
          <a:noFill/>
          <a:extLst>
            <a:ext uri="{909E8E84-426E-40DD-AFC4-6F175D3DCCD1}">
              <a14:hiddenFill xmlns:a14="http://schemas.microsoft.com/office/drawing/2010/main" xmlns="">
                <a:solidFill>
                  <a:srgbClr val="FFFFFF"/>
                </a:solidFill>
              </a14:hiddenFill>
            </a:ext>
          </a:extLst>
        </p:spPr>
      </p:pic>
      <p:pic>
        <p:nvPicPr>
          <p:cNvPr id="132105" name="Picture 9" descr="Picture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840287" y="1173668"/>
            <a:ext cx="3276600" cy="5302754"/>
          </a:xfrm>
          <a:prstGeom prst="rect">
            <a:avLst/>
          </a:prstGeom>
          <a:noFill/>
          <a:extLst>
            <a:ext uri="{909E8E84-426E-40DD-AFC4-6F175D3DCCD1}">
              <a14:hiddenFill xmlns:a14="http://schemas.microsoft.com/office/drawing/2010/main" xmlns="">
                <a:solidFill>
                  <a:srgbClr val="FFFFFF"/>
                </a:solidFill>
              </a14:hiddenFill>
            </a:ext>
          </a:extLst>
        </p:spPr>
      </p:pic>
      <p:pic>
        <p:nvPicPr>
          <p:cNvPr id="132106" name="Picture 10" descr="381"/>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742872" y="1173668"/>
            <a:ext cx="3117850" cy="1802317"/>
          </a:xfrm>
          <a:prstGeom prst="rect">
            <a:avLst/>
          </a:prstGeom>
          <a:noFill/>
          <a:extLst>
            <a:ext uri="{909E8E84-426E-40DD-AFC4-6F175D3DCCD1}">
              <a14:hiddenFill xmlns:a14="http://schemas.microsoft.com/office/drawing/2010/main" xmlns="">
                <a:solidFill>
                  <a:srgbClr val="FFFFFF"/>
                </a:solidFill>
              </a14:hiddenFill>
            </a:ext>
          </a:extLst>
        </p:spPr>
      </p:pic>
      <p:pic>
        <p:nvPicPr>
          <p:cNvPr id="132107" name="Picture 11" descr="Chandau1"/>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2077979" y="1173668"/>
            <a:ext cx="2671156" cy="2849563"/>
          </a:xfrm>
          <a:prstGeom prst="rect">
            <a:avLst/>
          </a:prstGeom>
          <a:noFill/>
          <a:extLst>
            <a:ext uri="{909E8E84-426E-40DD-AFC4-6F175D3DCCD1}">
              <a14:hiddenFill xmlns:a14="http://schemas.microsoft.com/office/drawing/2010/main" xmlns="">
                <a:solidFill>
                  <a:srgbClr val="FFFFFF"/>
                </a:solidFill>
              </a14:hiddenFill>
            </a:ext>
          </a:extLst>
        </p:spPr>
      </p:pic>
      <p:pic>
        <p:nvPicPr>
          <p:cNvPr id="132110" name="Picture 14" descr="hat tran2"/>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6408362" y="2975985"/>
            <a:ext cx="1431925" cy="2273300"/>
          </a:xfrm>
          <a:prstGeom prst="rect">
            <a:avLst/>
          </a:prstGeom>
          <a:noFill/>
          <a:extLst>
            <a:ext uri="{909E8E84-426E-40DD-AFC4-6F175D3DCCD1}">
              <a14:hiddenFill xmlns:a14="http://schemas.microsoft.com/office/drawing/2010/main" xmlns="">
                <a:solidFill>
                  <a:srgbClr val="FFFFFF"/>
                </a:solidFill>
              </a14:hiddenFill>
            </a:ext>
          </a:extLst>
        </p:spPr>
      </p:pic>
      <p:pic>
        <p:nvPicPr>
          <p:cNvPr id="132111" name="Picture 15" descr="moc tac"/>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4746047" y="2988685"/>
            <a:ext cx="1676400" cy="2260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2629469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32103">
                                            <p:txEl>
                                              <p:pRg st="2" end="2"/>
                                            </p:txEl>
                                          </p:spTgt>
                                        </p:tgtEl>
                                        <p:attrNameLst>
                                          <p:attrName>style.visibility</p:attrName>
                                        </p:attrNameLst>
                                      </p:cBhvr>
                                      <p:to>
                                        <p:strVal val="visible"/>
                                      </p:to>
                                    </p:set>
                                    <p:anim calcmode="discrete" valueType="clr">
                                      <p:cBhvr override="childStyle">
                                        <p:cTn id="7" dur="80"/>
                                        <p:tgtEl>
                                          <p:spTgt spid="13210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2103">
                                            <p:txEl>
                                              <p:pRg st="2" end="2"/>
                                            </p:txEl>
                                          </p:spTgt>
                                        </p:tgtEl>
                                        <p:attrNameLst>
                                          <p:attrName>fillcolor</p:attrName>
                                        </p:attrNameLst>
                                      </p:cBhvr>
                                      <p:tavLst>
                                        <p:tav tm="0">
                                          <p:val>
                                            <p:clrVal>
                                              <a:schemeClr val="accent2"/>
                                            </p:clrVal>
                                          </p:val>
                                        </p:tav>
                                        <p:tav tm="50000">
                                          <p:val>
                                            <p:clrVal>
                                              <a:schemeClr val="hlink"/>
                                            </p:clrVal>
                                          </p:val>
                                        </p:tav>
                                      </p:tavLst>
                                    </p:anim>
                                    <p:set>
                                      <p:cBhvr>
                                        <p:cTn id="9" dur="80"/>
                                        <p:tgtEl>
                                          <p:spTgt spid="132103">
                                            <p:txEl>
                                              <p:pRg st="2" end="2"/>
                                            </p:txEl>
                                          </p:spTgt>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4" presetClass="entr" presetSubtype="16" fill="hold" nodeType="clickEffect">
                                  <p:stCondLst>
                                    <p:cond delay="0"/>
                                  </p:stCondLst>
                                  <p:childTnLst>
                                    <p:set>
                                      <p:cBhvr>
                                        <p:cTn id="13" dur="1" fill="hold">
                                          <p:stCondLst>
                                            <p:cond delay="0"/>
                                          </p:stCondLst>
                                        </p:cTn>
                                        <p:tgtEl>
                                          <p:spTgt spid="132106"/>
                                        </p:tgtEl>
                                        <p:attrNameLst>
                                          <p:attrName>style.visibility</p:attrName>
                                        </p:attrNameLst>
                                      </p:cBhvr>
                                      <p:to>
                                        <p:strVal val="visible"/>
                                      </p:to>
                                    </p:set>
                                    <p:animEffect transition="in" filter="box(in)">
                                      <p:cBhvr>
                                        <p:cTn id="14" dur="500"/>
                                        <p:tgtEl>
                                          <p:spTgt spid="132106"/>
                                        </p:tgtEl>
                                      </p:cBhvr>
                                    </p:animEffect>
                                  </p:childTnLst>
                                </p:cTn>
                              </p:par>
                              <p:par>
                                <p:cTn id="15" presetID="4" presetClass="entr" presetSubtype="16" fill="hold" nodeType="withEffect">
                                  <p:stCondLst>
                                    <p:cond delay="0"/>
                                  </p:stCondLst>
                                  <p:childTnLst>
                                    <p:set>
                                      <p:cBhvr>
                                        <p:cTn id="16" dur="1" fill="hold">
                                          <p:stCondLst>
                                            <p:cond delay="0"/>
                                          </p:stCondLst>
                                        </p:cTn>
                                        <p:tgtEl>
                                          <p:spTgt spid="132107"/>
                                        </p:tgtEl>
                                        <p:attrNameLst>
                                          <p:attrName>style.visibility</p:attrName>
                                        </p:attrNameLst>
                                      </p:cBhvr>
                                      <p:to>
                                        <p:strVal val="visible"/>
                                      </p:to>
                                    </p:set>
                                    <p:animEffect transition="in" filter="box(in)">
                                      <p:cBhvr>
                                        <p:cTn id="17" dur="500"/>
                                        <p:tgtEl>
                                          <p:spTgt spid="132107"/>
                                        </p:tgtEl>
                                      </p:cBhvr>
                                    </p:animEffect>
                                  </p:childTnLst>
                                </p:cTn>
                              </p:par>
                              <p:par>
                                <p:cTn id="18" presetID="4" presetClass="entr" presetSubtype="16" fill="hold" nodeType="withEffect">
                                  <p:stCondLst>
                                    <p:cond delay="0"/>
                                  </p:stCondLst>
                                  <p:childTnLst>
                                    <p:set>
                                      <p:cBhvr>
                                        <p:cTn id="19" dur="1" fill="hold">
                                          <p:stCondLst>
                                            <p:cond delay="0"/>
                                          </p:stCondLst>
                                        </p:cTn>
                                        <p:tgtEl>
                                          <p:spTgt spid="132100"/>
                                        </p:tgtEl>
                                        <p:attrNameLst>
                                          <p:attrName>style.visibility</p:attrName>
                                        </p:attrNameLst>
                                      </p:cBhvr>
                                      <p:to>
                                        <p:strVal val="visible"/>
                                      </p:to>
                                    </p:set>
                                    <p:animEffect transition="in" filter="box(in)">
                                      <p:cBhvr>
                                        <p:cTn id="20" dur="500"/>
                                        <p:tgtEl>
                                          <p:spTgt spid="132100"/>
                                        </p:tgtEl>
                                      </p:cBhvr>
                                    </p:animEffect>
                                  </p:childTnLst>
                                </p:cTn>
                              </p:par>
                              <p:par>
                                <p:cTn id="21" presetID="4" presetClass="entr" presetSubtype="32" fill="hold" nodeType="withEffect">
                                  <p:stCondLst>
                                    <p:cond delay="0"/>
                                  </p:stCondLst>
                                  <p:childTnLst>
                                    <p:set>
                                      <p:cBhvr>
                                        <p:cTn id="22" dur="1" fill="hold">
                                          <p:stCondLst>
                                            <p:cond delay="0"/>
                                          </p:stCondLst>
                                        </p:cTn>
                                        <p:tgtEl>
                                          <p:spTgt spid="132111"/>
                                        </p:tgtEl>
                                        <p:attrNameLst>
                                          <p:attrName>style.visibility</p:attrName>
                                        </p:attrNameLst>
                                      </p:cBhvr>
                                      <p:to>
                                        <p:strVal val="visible"/>
                                      </p:to>
                                    </p:set>
                                    <p:animEffect transition="in" filter="box(out)">
                                      <p:cBhvr>
                                        <p:cTn id="23" dur="500"/>
                                        <p:tgtEl>
                                          <p:spTgt spid="132111"/>
                                        </p:tgtEl>
                                      </p:cBhvr>
                                    </p:animEffect>
                                  </p:childTnLst>
                                </p:cTn>
                              </p:par>
                              <p:par>
                                <p:cTn id="24" presetID="4" presetClass="entr" presetSubtype="32" fill="hold" nodeType="withEffect">
                                  <p:stCondLst>
                                    <p:cond delay="0"/>
                                  </p:stCondLst>
                                  <p:childTnLst>
                                    <p:set>
                                      <p:cBhvr>
                                        <p:cTn id="25" dur="1" fill="hold">
                                          <p:stCondLst>
                                            <p:cond delay="0"/>
                                          </p:stCondLst>
                                        </p:cTn>
                                        <p:tgtEl>
                                          <p:spTgt spid="132110"/>
                                        </p:tgtEl>
                                        <p:attrNameLst>
                                          <p:attrName>style.visibility</p:attrName>
                                        </p:attrNameLst>
                                      </p:cBhvr>
                                      <p:to>
                                        <p:strVal val="visible"/>
                                      </p:to>
                                    </p:set>
                                    <p:animEffect transition="in" filter="box(out)">
                                      <p:cBhvr>
                                        <p:cTn id="26" dur="500"/>
                                        <p:tgtEl>
                                          <p:spTgt spid="132110"/>
                                        </p:tgtEl>
                                      </p:cBhvr>
                                    </p:animEffect>
                                  </p:childTnLst>
                                </p:cTn>
                              </p:par>
                              <p:par>
                                <p:cTn id="27" presetID="4" presetClass="entr" presetSubtype="16" fill="hold" nodeType="withEffect">
                                  <p:stCondLst>
                                    <p:cond delay="0"/>
                                  </p:stCondLst>
                                  <p:childTnLst>
                                    <p:set>
                                      <p:cBhvr>
                                        <p:cTn id="28" dur="1" fill="hold">
                                          <p:stCondLst>
                                            <p:cond delay="0"/>
                                          </p:stCondLst>
                                        </p:cTn>
                                        <p:tgtEl>
                                          <p:spTgt spid="132104"/>
                                        </p:tgtEl>
                                        <p:attrNameLst>
                                          <p:attrName>style.visibility</p:attrName>
                                        </p:attrNameLst>
                                      </p:cBhvr>
                                      <p:to>
                                        <p:strVal val="visible"/>
                                      </p:to>
                                    </p:set>
                                    <p:animEffect transition="in" filter="box(in)">
                                      <p:cBhvr>
                                        <p:cTn id="29" dur="500"/>
                                        <p:tgtEl>
                                          <p:spTgt spid="132104"/>
                                        </p:tgtEl>
                                      </p:cBhvr>
                                    </p:animEffect>
                                  </p:childTnLst>
                                </p:cTn>
                              </p:par>
                              <p:par>
                                <p:cTn id="30" presetID="4" presetClass="entr" presetSubtype="16" fill="hold" nodeType="withEffect">
                                  <p:stCondLst>
                                    <p:cond delay="0"/>
                                  </p:stCondLst>
                                  <p:childTnLst>
                                    <p:set>
                                      <p:cBhvr>
                                        <p:cTn id="31" dur="1" fill="hold">
                                          <p:stCondLst>
                                            <p:cond delay="0"/>
                                          </p:stCondLst>
                                        </p:cTn>
                                        <p:tgtEl>
                                          <p:spTgt spid="132105"/>
                                        </p:tgtEl>
                                        <p:attrNameLst>
                                          <p:attrName>style.visibility</p:attrName>
                                        </p:attrNameLst>
                                      </p:cBhvr>
                                      <p:to>
                                        <p:strVal val="visible"/>
                                      </p:to>
                                    </p:set>
                                    <p:animEffect transition="in" filter="box(in)">
                                      <p:cBhvr>
                                        <p:cTn id="32" dur="500"/>
                                        <p:tgtEl>
                                          <p:spTgt spid="132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3" grpId="0" uiExpand="1" build="allAtOnce"/>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26B02"/>
      </a:folHlink>
    </a:clrScheme>
    <a:fontScheme name="Savon">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xmlns="" name="Savon" id="{1306E473-ED32-493B-A2D0-240A757EDD34}" vid="{6728D11B-929E-4324-91B0-4A4DA4CAC3DD}"/>
    </a:ext>
  </a:extLst>
</a:theme>
</file>

<file path=ppt/theme/theme2.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xmlns="" name="Frame" id="{F226E7A2-7162-461C-9490-D27D9DC04E43}" vid="{629A0216-3BBD-45C0-B63F-2683BEA18F60}"/>
    </a:ext>
  </a:extLst>
</a:theme>
</file>

<file path=docProps/app.xml><?xml version="1.0" encoding="utf-8"?>
<Properties xmlns="http://schemas.openxmlformats.org/officeDocument/2006/extended-properties" xmlns:vt="http://schemas.openxmlformats.org/officeDocument/2006/docPropsVTypes">
  <Template/>
  <TotalTime>116</TotalTime>
  <Words>1242</Words>
  <Application>Microsoft Office PowerPoint</Application>
  <PresentationFormat>Custom</PresentationFormat>
  <Paragraphs>101</Paragraphs>
  <Slides>20</Slides>
  <Notes>0</Notes>
  <HiddenSlides>0</HiddenSlides>
  <MMClips>1</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Savon</vt:lpstr>
      <vt:lpstr>Frame</vt:lpstr>
      <vt:lpstr>Bài 33: SỰ PHÁT TRIỂN CỦA SINH GIỚI QUA CÁC ĐẠI ĐỊA ĐẤT</vt:lpstr>
      <vt:lpstr>Tóm tắt Iphần I</vt:lpstr>
      <vt:lpstr>Tóm tắt II (1)</vt:lpstr>
      <vt:lpstr>2:Sinh vật trong các đại địa chất: </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Thành Viên Tổ</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swordart online</dc:creator>
  <cp:lastModifiedBy>Admin</cp:lastModifiedBy>
  <cp:revision>14</cp:revision>
  <dcterms:created xsi:type="dcterms:W3CDTF">2017-03-11T12:10:56Z</dcterms:created>
  <dcterms:modified xsi:type="dcterms:W3CDTF">2017-03-13T14:44:27Z</dcterms:modified>
</cp:coreProperties>
</file>